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autoCompressPictures="0" saveSubsetFonts="1" strictFirstAndLastChars="0">
  <p:sldMasterIdLst>
    <p:sldMasterId id="2147483658" r:id="rId1"/>
  </p:sldMasterIdLst>
  <p:notesMasterIdLst>
    <p:notesMasterId r:id="rId2"/>
  </p:notesMasterIdLst>
  <p:sldIdLst>
    <p:sldId id="280" r:id="rId3"/>
    <p:sldId id="281" r:id="rId4"/>
    <p:sldId id="282" r:id="rId5"/>
    <p:sldId id="283" r:id="rId6"/>
    <p:sldId id="284" r:id="rId7"/>
    <p:sldId id="285" r:id="rId8"/>
    <p:sldId id="286" r:id="rId9"/>
    <p:sldId id="287" r:id="rId10"/>
    <p:sldId id="288" r:id="rId11"/>
    <p:sldId id="289" r:id="rId12"/>
    <p:sldId id="291" r:id="rId13"/>
  </p:sldIdLst>
  <p:sldSz type="screen16x9" cy="6858000" cx="12192000"/>
  <p:notesSz cx="6858000" cy="9144000"/>
  <p:defaultTex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779" autoAdjust="0"/>
    <p:restoredTop sz="94660"/>
  </p:normalViewPr>
  <p:slideViewPr>
    <p:cSldViewPr snapToGrid="0">
      <p:cViewPr varScale="1">
        <p:scale>
          <a:sx n="67" d="100"/>
          <a:sy n="67" d="100"/>
        </p:scale>
        <p:origin x="732" y="60"/>
      </p:cViewPr>
    </p:cSldViewPr>
  </p:slideViewPr>
  <p:notesTextViewPr>
    <p:cViewPr>
      <p:scale>
        <a:sx n="1" d="1"/>
        <a:sy n="1" d="1"/>
      </p:scale>
      <p:origin x="0" y="0"/>
    </p:cViewPr>
  </p:notesTextViewPr>
  <p:notesViewPr>
    <p:cSldViewPr snapToGrid="0">
      <p:cViewPr varScale="1">
        <p:scale>
          <a:sx n="54" d="100"/>
          <a:sy n="54" d="100"/>
        </p:scale>
        <p:origin x="2802" y="78"/>
      </p:cViewPr>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tableStyles" Target="tableStyles.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p:bgPr>
    </p:bg>
    <p:spTree>
      <p:nvGrpSpPr>
        <p:cNvPr id="65" name="Shape 2"/>
        <p:cNvGrpSpPr/>
        <p:nvPr/>
      </p:nvGrpSpPr>
      <p:grpSpPr>
        <a:xfrm>
          <a:off x="0" y="0"/>
          <a:ext cx="0" cy="0"/>
          <a:chOff x="0" y="0"/>
          <a:chExt cx="0" cy="0"/>
        </a:xfrm>
      </p:grpSpPr>
      <p:sp>
        <p:nvSpPr>
          <p:cNvPr id="1048692" name="Google Shape;3;n"/>
          <p:cNvSpPr txBox="1">
            <a:spLocks noGrp="1"/>
          </p:cNvSpPr>
          <p:nvPr>
            <p:ph type="hdr" idx="2"/>
          </p:nvPr>
        </p:nvSpPr>
        <p:spPr>
          <a:xfrm>
            <a:off x="0" y="0"/>
            <a:ext cx="2971799" cy="458788"/>
          </a:xfrm>
          <a:prstGeom prst="rect"/>
          <a:noFill/>
          <a:ln>
            <a:noFill/>
          </a:ln>
        </p:spPr>
        <p:txBody>
          <a:bodyPr anchor="t" anchorCtr="0" bIns="91425" lIns="91425" rIns="91425" spcFirstLastPara="1" tIns="91425" wrap="square"/>
          <a:lstStyle>
            <a:lvl1pPr algn="l" indent="0" lvl="0" marL="0" marR="0" rtl="0">
              <a:lnSpc>
                <a:spcPct val="100000"/>
              </a:lnSpc>
              <a:spcBef>
                <a:spcPts val="0"/>
              </a:spcBef>
              <a:spcAft>
                <a:spcPts val="0"/>
              </a:spcAft>
              <a:buClr>
                <a:schemeClr val="dk1"/>
              </a:buClr>
              <a:buSzPts val="1200"/>
              <a:buFont typeface="Century Gothic"/>
              <a:buNone/>
              <a:defRPr b="0" cap="none" sz="1200" i="0" strike="noStrike" u="none">
                <a:solidFill>
                  <a:schemeClr val="dk1"/>
                </a:solidFill>
                <a:latin typeface="Century Gothic"/>
                <a:ea typeface="Century Gothic"/>
                <a:cs typeface="Century Gothic"/>
                <a:sym typeface="Century Gothic"/>
              </a:defRPr>
            </a:lvl1pPr>
            <a:lvl2pPr algn="l" indent="0" lvl="1" marL="4572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2pPr>
            <a:lvl3pPr algn="l" indent="0" lvl="2" marL="9144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3pPr>
            <a:lvl4pPr algn="l" indent="0" lvl="3" marL="13716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4pPr>
            <a:lvl5pPr algn="l" indent="0" lvl="4" marL="18288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5pPr>
            <a:lvl6pPr algn="l" indent="0" lvl="5" marL="22860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6pPr>
            <a:lvl7pPr algn="l" indent="0" lvl="6" marL="27432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7pPr>
            <a:lvl8pPr algn="l" indent="0" lvl="7" marL="32004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8pPr>
            <a:lvl9pPr algn="l" indent="0" lvl="8" marL="36576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9pPr>
          </a:lstStyle>
          <a:p>
            <a:endParaRPr dirty="0"/>
          </a:p>
        </p:txBody>
      </p:sp>
      <p:sp>
        <p:nvSpPr>
          <p:cNvPr id="1048693" name="Google Shape;4;n"/>
          <p:cNvSpPr txBox="1">
            <a:spLocks noGrp="1"/>
          </p:cNvSpPr>
          <p:nvPr>
            <p:ph type="dt" idx="10"/>
          </p:nvPr>
        </p:nvSpPr>
        <p:spPr>
          <a:xfrm>
            <a:off x="3884612" y="0"/>
            <a:ext cx="2971799" cy="458788"/>
          </a:xfrm>
          <a:prstGeom prst="rect"/>
          <a:noFill/>
          <a:ln>
            <a:noFill/>
          </a:ln>
        </p:spPr>
        <p:txBody>
          <a:bodyPr anchor="t" anchorCtr="0" bIns="91425" lIns="91425" rIns="91425" spcFirstLastPara="1" tIns="91425" wrap="square"/>
          <a:lstStyle>
            <a:lvl1pPr algn="r" indent="0" lvl="0" marL="0" marR="0" rtl="0">
              <a:lnSpc>
                <a:spcPct val="100000"/>
              </a:lnSpc>
              <a:spcBef>
                <a:spcPts val="0"/>
              </a:spcBef>
              <a:spcAft>
                <a:spcPts val="0"/>
              </a:spcAft>
              <a:buClr>
                <a:schemeClr val="dk1"/>
              </a:buClr>
              <a:buSzPts val="1200"/>
              <a:buFont typeface="Century Gothic"/>
              <a:buNone/>
              <a:defRPr b="0" cap="none" sz="1200" i="0" strike="noStrike" u="none">
                <a:solidFill>
                  <a:schemeClr val="dk1"/>
                </a:solidFill>
                <a:latin typeface="Century Gothic"/>
                <a:ea typeface="Century Gothic"/>
                <a:cs typeface="Century Gothic"/>
                <a:sym typeface="Century Gothic"/>
              </a:defRPr>
            </a:lvl1pPr>
            <a:lvl2pPr algn="l" indent="0" lvl="1" marL="4572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2pPr>
            <a:lvl3pPr algn="l" indent="0" lvl="2" marL="9144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3pPr>
            <a:lvl4pPr algn="l" indent="0" lvl="3" marL="13716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4pPr>
            <a:lvl5pPr algn="l" indent="0" lvl="4" marL="18288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5pPr>
            <a:lvl6pPr algn="l" indent="0" lvl="5" marL="22860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6pPr>
            <a:lvl7pPr algn="l" indent="0" lvl="6" marL="27432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7pPr>
            <a:lvl8pPr algn="l" indent="0" lvl="7" marL="32004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8pPr>
            <a:lvl9pPr algn="l" indent="0" lvl="8" marL="36576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9pPr>
          </a:lstStyle>
          <a:p>
            <a:endParaRPr dirty="0"/>
          </a:p>
        </p:txBody>
      </p:sp>
      <p:sp>
        <p:nvSpPr>
          <p:cNvPr id="1048694" name="Google Shape;5;n"/>
          <p:cNvSpPr>
            <a:spLocks noChangeAspect="1" noRot="1" noGrp="1"/>
          </p:cNvSpPr>
          <p:nvPr>
            <p:ph type="sldImg" idx="3"/>
          </p:nvPr>
        </p:nvSpPr>
        <p:spPr>
          <a:xfrm>
            <a:off x="685800" y="1143000"/>
            <a:ext cx="5486399" cy="3086097"/>
          </a:xfrm>
          <a:custGeom>
            <a:avLst/>
            <a:ah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695" name="Google Shape;6;n"/>
          <p:cNvSpPr txBox="1">
            <a:spLocks noGrp="1"/>
          </p:cNvSpPr>
          <p:nvPr>
            <p:ph type="body" idx="1"/>
          </p:nvPr>
        </p:nvSpPr>
        <p:spPr>
          <a:xfrm>
            <a:off x="685800" y="4400550"/>
            <a:ext cx="5486399" cy="3086097"/>
          </a:xfrm>
          <a:prstGeom prst="rect"/>
          <a:noFill/>
          <a:ln>
            <a:noFill/>
          </a:ln>
        </p:spPr>
        <p:txBody>
          <a:bodyPr anchor="t" anchorCtr="0" bIns="91425" lIns="91425" rIns="91425" spcFirstLastPara="1" tIns="91425" wrap="square"/>
          <a:lstStyle>
            <a:lvl1pPr algn="l" indent="-228600" lvl="0" marL="457200" marR="0" rtl="0">
              <a:spcBef>
                <a:spcPts val="0"/>
              </a:spcBef>
              <a:spcAft>
                <a:spcPts val="0"/>
              </a:spcAft>
              <a:buClr>
                <a:schemeClr val="dk1"/>
              </a:buClr>
              <a:buSzPts val="1200"/>
              <a:buFont typeface="Century Gothic"/>
              <a:buNone/>
              <a:defRPr b="0" cap="none" sz="1200" i="0" strike="noStrike" u="none">
                <a:solidFill>
                  <a:schemeClr val="dk1"/>
                </a:solidFill>
                <a:latin typeface="Century Gothic"/>
                <a:ea typeface="Century Gothic"/>
                <a:cs typeface="Century Gothic"/>
                <a:sym typeface="Century Gothic"/>
              </a:defRPr>
            </a:lvl1pPr>
            <a:lvl2pPr algn="l" indent="-228600" lvl="1" marL="914400" marR="0" rtl="0">
              <a:spcBef>
                <a:spcPts val="0"/>
              </a:spcBef>
              <a:spcAft>
                <a:spcPts val="0"/>
              </a:spcAft>
              <a:buClr>
                <a:schemeClr val="dk1"/>
              </a:buClr>
              <a:buSzPts val="1200"/>
              <a:buFont typeface="Century Gothic"/>
              <a:buNone/>
              <a:defRPr b="0" cap="none" sz="1200" i="0" strike="noStrike" u="none">
                <a:solidFill>
                  <a:schemeClr val="dk1"/>
                </a:solidFill>
                <a:latin typeface="Century Gothic"/>
                <a:ea typeface="Century Gothic"/>
                <a:cs typeface="Century Gothic"/>
                <a:sym typeface="Century Gothic"/>
              </a:defRPr>
            </a:lvl2pPr>
            <a:lvl3pPr algn="l" indent="-228600" lvl="2" marL="1371600" marR="0" rtl="0">
              <a:spcBef>
                <a:spcPts val="0"/>
              </a:spcBef>
              <a:spcAft>
                <a:spcPts val="0"/>
              </a:spcAft>
              <a:buClr>
                <a:schemeClr val="dk1"/>
              </a:buClr>
              <a:buSzPts val="1200"/>
              <a:buFont typeface="Century Gothic"/>
              <a:buNone/>
              <a:defRPr b="0" cap="none" sz="1200" i="0" strike="noStrike" u="none">
                <a:solidFill>
                  <a:schemeClr val="dk1"/>
                </a:solidFill>
                <a:latin typeface="Century Gothic"/>
                <a:ea typeface="Century Gothic"/>
                <a:cs typeface="Century Gothic"/>
                <a:sym typeface="Century Gothic"/>
              </a:defRPr>
            </a:lvl3pPr>
            <a:lvl4pPr algn="l" indent="-228600" lvl="3" marL="1828800" marR="0" rtl="0">
              <a:spcBef>
                <a:spcPts val="0"/>
              </a:spcBef>
              <a:spcAft>
                <a:spcPts val="0"/>
              </a:spcAft>
              <a:buClr>
                <a:schemeClr val="dk1"/>
              </a:buClr>
              <a:buSzPts val="1200"/>
              <a:buFont typeface="Century Gothic"/>
              <a:buNone/>
              <a:defRPr b="0" cap="none" sz="1200" i="0" strike="noStrike" u="none">
                <a:solidFill>
                  <a:schemeClr val="dk1"/>
                </a:solidFill>
                <a:latin typeface="Century Gothic"/>
                <a:ea typeface="Century Gothic"/>
                <a:cs typeface="Century Gothic"/>
                <a:sym typeface="Century Gothic"/>
              </a:defRPr>
            </a:lvl4pPr>
            <a:lvl5pPr algn="l" indent="-228600" lvl="4" marL="2286000" marR="0" rtl="0">
              <a:spcBef>
                <a:spcPts val="0"/>
              </a:spcBef>
              <a:spcAft>
                <a:spcPts val="0"/>
              </a:spcAft>
              <a:buClr>
                <a:schemeClr val="dk1"/>
              </a:buClr>
              <a:buSzPts val="1200"/>
              <a:buFont typeface="Century Gothic"/>
              <a:buNone/>
              <a:defRPr b="0" cap="none" sz="1200" i="0" strike="noStrike" u="none">
                <a:solidFill>
                  <a:schemeClr val="dk1"/>
                </a:solidFill>
                <a:latin typeface="Century Gothic"/>
                <a:ea typeface="Century Gothic"/>
                <a:cs typeface="Century Gothic"/>
                <a:sym typeface="Century Gothic"/>
              </a:defRPr>
            </a:lvl5pPr>
            <a:lvl6pPr algn="l" indent="-228600" lvl="5" marL="2743200" marR="0" rtl="0">
              <a:spcBef>
                <a:spcPts val="0"/>
              </a:spcBef>
              <a:spcAft>
                <a:spcPts val="0"/>
              </a:spcAft>
              <a:buClr>
                <a:schemeClr val="dk1"/>
              </a:buClr>
              <a:buSzPts val="1200"/>
              <a:buFont typeface="Century Gothic"/>
              <a:buNone/>
              <a:defRPr b="0" cap="none" sz="1200" i="0" strike="noStrike" u="none">
                <a:solidFill>
                  <a:schemeClr val="dk1"/>
                </a:solidFill>
                <a:latin typeface="Century Gothic"/>
                <a:ea typeface="Century Gothic"/>
                <a:cs typeface="Century Gothic"/>
                <a:sym typeface="Century Gothic"/>
              </a:defRPr>
            </a:lvl6pPr>
            <a:lvl7pPr algn="l" indent="-228600" lvl="6" marL="3200400" marR="0" rtl="0">
              <a:spcBef>
                <a:spcPts val="0"/>
              </a:spcBef>
              <a:spcAft>
                <a:spcPts val="0"/>
              </a:spcAft>
              <a:buClr>
                <a:schemeClr val="dk1"/>
              </a:buClr>
              <a:buSzPts val="1200"/>
              <a:buFont typeface="Century Gothic"/>
              <a:buNone/>
              <a:defRPr b="0" cap="none" sz="1200" i="0" strike="noStrike" u="none">
                <a:solidFill>
                  <a:schemeClr val="dk1"/>
                </a:solidFill>
                <a:latin typeface="Century Gothic"/>
                <a:ea typeface="Century Gothic"/>
                <a:cs typeface="Century Gothic"/>
                <a:sym typeface="Century Gothic"/>
              </a:defRPr>
            </a:lvl7pPr>
            <a:lvl8pPr algn="l" indent="-228600" lvl="7" marL="3657600" marR="0" rtl="0">
              <a:spcBef>
                <a:spcPts val="0"/>
              </a:spcBef>
              <a:spcAft>
                <a:spcPts val="0"/>
              </a:spcAft>
              <a:buClr>
                <a:schemeClr val="dk1"/>
              </a:buClr>
              <a:buSzPts val="1200"/>
              <a:buFont typeface="Century Gothic"/>
              <a:buNone/>
              <a:defRPr b="0" cap="none" sz="1200" i="0" strike="noStrike" u="none">
                <a:solidFill>
                  <a:schemeClr val="dk1"/>
                </a:solidFill>
                <a:latin typeface="Century Gothic"/>
                <a:ea typeface="Century Gothic"/>
                <a:cs typeface="Century Gothic"/>
                <a:sym typeface="Century Gothic"/>
              </a:defRPr>
            </a:lvl8pPr>
            <a:lvl9pPr algn="l" indent="-228600" lvl="8" marL="4114800" marR="0" rtl="0">
              <a:spcBef>
                <a:spcPts val="0"/>
              </a:spcBef>
              <a:spcAft>
                <a:spcPts val="0"/>
              </a:spcAft>
              <a:buClr>
                <a:schemeClr val="dk1"/>
              </a:buClr>
              <a:buSzPts val="1200"/>
              <a:buFont typeface="Century Gothic"/>
              <a:buNone/>
              <a:defRPr b="0" cap="none" sz="1200" i="0" strike="noStrike" u="none">
                <a:solidFill>
                  <a:schemeClr val="dk1"/>
                </a:solidFill>
                <a:latin typeface="Century Gothic"/>
                <a:ea typeface="Century Gothic"/>
                <a:cs typeface="Century Gothic"/>
                <a:sym typeface="Century Gothic"/>
              </a:defRPr>
            </a:lvl9pPr>
          </a:lstStyle>
          <a:p/>
        </p:txBody>
      </p:sp>
      <p:sp>
        <p:nvSpPr>
          <p:cNvPr id="1048696" name="Google Shape;7;n"/>
          <p:cNvSpPr txBox="1">
            <a:spLocks noGrp="1"/>
          </p:cNvSpPr>
          <p:nvPr>
            <p:ph type="ftr" idx="11"/>
          </p:nvPr>
        </p:nvSpPr>
        <p:spPr>
          <a:xfrm>
            <a:off x="0" y="8685213"/>
            <a:ext cx="2971799" cy="458785"/>
          </a:xfrm>
          <a:prstGeom prst="rect"/>
          <a:noFill/>
          <a:ln>
            <a:noFill/>
          </a:ln>
        </p:spPr>
        <p:txBody>
          <a:bodyPr anchor="b" anchorCtr="0" bIns="91425" lIns="91425" rIns="91425" spcFirstLastPara="1" tIns="91425" wrap="square"/>
          <a:lstStyle>
            <a:lvl1pPr algn="l" indent="0" lvl="0" marL="0" marR="0" rtl="0">
              <a:lnSpc>
                <a:spcPct val="100000"/>
              </a:lnSpc>
              <a:spcBef>
                <a:spcPts val="0"/>
              </a:spcBef>
              <a:spcAft>
                <a:spcPts val="0"/>
              </a:spcAft>
              <a:buClr>
                <a:schemeClr val="dk1"/>
              </a:buClr>
              <a:buSzPts val="1200"/>
              <a:buFont typeface="Century Gothic"/>
              <a:buNone/>
              <a:defRPr b="0" cap="none" sz="1200" i="0" strike="noStrike" u="none">
                <a:solidFill>
                  <a:schemeClr val="dk1"/>
                </a:solidFill>
                <a:latin typeface="Century Gothic"/>
                <a:ea typeface="Century Gothic"/>
                <a:cs typeface="Century Gothic"/>
                <a:sym typeface="Century Gothic"/>
              </a:defRPr>
            </a:lvl1pPr>
            <a:lvl2pPr algn="l" indent="0" lvl="1" marL="4572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2pPr>
            <a:lvl3pPr algn="l" indent="0" lvl="2" marL="9144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3pPr>
            <a:lvl4pPr algn="l" indent="0" lvl="3" marL="13716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4pPr>
            <a:lvl5pPr algn="l" indent="0" lvl="4" marL="18288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5pPr>
            <a:lvl6pPr algn="l" indent="0" lvl="5" marL="22860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6pPr>
            <a:lvl7pPr algn="l" indent="0" lvl="6" marL="27432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7pPr>
            <a:lvl8pPr algn="l" indent="0" lvl="7" marL="32004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8pPr>
            <a:lvl9pPr algn="l" indent="0" lvl="8" marL="3657600" marR="0" rtl="0">
              <a:lnSpc>
                <a:spcPct val="100000"/>
              </a:lnSpc>
              <a:spcBef>
                <a:spcPts val="0"/>
              </a:spcBef>
              <a:spcAft>
                <a:spcPts val="0"/>
              </a:spcAft>
              <a:buClr>
                <a:schemeClr val="dk1"/>
              </a:buClr>
              <a:buSzPts val="1800"/>
              <a:buFont typeface="Century Gothic"/>
              <a:buNone/>
              <a:defRPr b="0" cap="none" sz="1800" i="0" strike="noStrike" u="none">
                <a:solidFill>
                  <a:schemeClr val="dk1"/>
                </a:solidFill>
                <a:latin typeface="Century Gothic"/>
                <a:ea typeface="Century Gothic"/>
                <a:cs typeface="Century Gothic"/>
                <a:sym typeface="Century Gothic"/>
              </a:defRPr>
            </a:lvl9pPr>
          </a:lstStyle>
          <a:p>
            <a:endParaRPr dirty="0"/>
          </a:p>
        </p:txBody>
      </p:sp>
      <p:sp>
        <p:nvSpPr>
          <p:cNvPr id="1048697" name="Google Shape;8;n"/>
          <p:cNvSpPr txBox="1">
            <a:spLocks noGrp="1"/>
          </p:cNvSpPr>
          <p:nvPr>
            <p:ph type="sldNum" idx="12"/>
          </p:nvPr>
        </p:nvSpPr>
        <p:spPr>
          <a:xfrm>
            <a:off x="3884612" y="8685213"/>
            <a:ext cx="2971799" cy="458785"/>
          </a:xfrm>
          <a:prstGeom prst="rect"/>
          <a:noFill/>
          <a:ln>
            <a:noFill/>
          </a:ln>
        </p:spPr>
        <p:txBody>
          <a:bodyPr anchor="b" anchorCtr="0" bIns="45700" lIns="91425" rIns="91425" spcFirstLastPara="1" tIns="45700" wrap="square">
            <a:noAutofit/>
          </a:bodyPr>
          <a:p>
            <a:pPr algn="r" indent="0" lvl="0" marL="0" marR="0" rtl="0">
              <a:lnSpc>
                <a:spcPct val="100000"/>
              </a:lnSpc>
              <a:spcBef>
                <a:spcPts val="0"/>
              </a:spcBef>
              <a:spcAft>
                <a:spcPts val="0"/>
              </a:spcAft>
              <a:buClr>
                <a:schemeClr val="dk1"/>
              </a:buClr>
              <a:buSzPts val="300"/>
              <a:buFont typeface="Century Gothic"/>
              <a:buNone/>
            </a:pPr>
            <a:fld id="{00000000-1234-1234-1234-123412341234}" type="slidenum">
              <a:rPr b="0" cap="none" sz="1200" i="0" lang="en-US" strike="noStrike" u="none">
                <a:solidFill>
                  <a:schemeClr val="dk1"/>
                </a:solidFill>
                <a:latin typeface="Century Gothic"/>
                <a:ea typeface="Century Gothic"/>
                <a:cs typeface="Century Gothic"/>
                <a:sym typeface="Century Gothic"/>
              </a:rPr>
              <a:t>‹#›</a:t>
            </a:fld>
            <a:endParaRPr b="0" cap="none" dirty="0" sz="1200" i="0" strike="noStrike" u="none">
              <a:solidFill>
                <a:schemeClr val="dk1"/>
              </a:solidFill>
              <a:latin typeface="Century Gothic"/>
              <a:ea typeface="Century Gothic"/>
              <a:cs typeface="Century Gothic"/>
              <a:sym typeface="Century Gothic"/>
            </a:endParaRPr>
          </a:p>
        </p:txBody>
      </p:sp>
    </p:spTree>
  </p:cSld>
  <p:clrMap accent1="accent1" accent2="accent2" accent3="accent3" accent4="accent4" accent5="accent5" accent6="accent6" bg1="lt1" bg2="dk2" tx1="dk1" tx2="lt2" hlink="hlink" folHlink="folHlink"/>
  <p:notes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5" name="Shape 107"/>
        <p:cNvGrpSpPr/>
        <p:nvPr/>
      </p:nvGrpSpPr>
      <p:grpSpPr>
        <a:xfrm>
          <a:off x="0" y="0"/>
          <a:ext cx="0" cy="0"/>
          <a:chOff x="0" y="0"/>
          <a:chExt cx="0" cy="0"/>
        </a:xfrm>
      </p:grpSpPr>
      <p:sp>
        <p:nvSpPr>
          <p:cNvPr id="1048590" name="Google Shape;108;p3:notes"/>
          <p:cNvSpPr txBox="1">
            <a:spLocks noGrp="1"/>
          </p:cNvSpPr>
          <p:nvPr>
            <p:ph type="body" idx="1"/>
          </p:nvPr>
        </p:nvSpPr>
        <p:spPr>
          <a:xfrm>
            <a:off x="685800" y="4400550"/>
            <a:ext cx="5486399" cy="3086097"/>
          </a:xfrm>
          <a:prstGeom prst="rect"/>
          <a:noFill/>
          <a:ln>
            <a:noFill/>
          </a:ln>
        </p:spPr>
        <p:txBody>
          <a:bodyPr anchor="t" anchorCtr="0" bIns="91425" lIns="91425" rIns="91425" spcFirstLastPara="1" tIns="91425" wrap="square">
            <a:noAutofit/>
          </a:bodyPr>
          <a:p>
            <a:pPr algn="l" indent="0" lvl="0" marL="0" marR="0" rtl="0">
              <a:spcBef>
                <a:spcPts val="0"/>
              </a:spcBef>
              <a:spcAft>
                <a:spcPts val="0"/>
              </a:spcAft>
              <a:buClr>
                <a:schemeClr val="dk1"/>
              </a:buClr>
              <a:buSzPts val="300"/>
              <a:buFont typeface="Century Gothic"/>
              <a:buNone/>
            </a:pPr>
            <a:endParaRPr b="0" cap="none" dirty="0" sz="1200" i="0" strike="noStrike" u="none">
              <a:solidFill>
                <a:schemeClr val="dk1"/>
              </a:solidFill>
              <a:latin typeface="Century Gothic"/>
              <a:ea typeface="Century Gothic"/>
              <a:cs typeface="Century Gothic"/>
              <a:sym typeface="Century Gothic"/>
            </a:endParaRPr>
          </a:p>
        </p:txBody>
      </p:sp>
      <p:sp>
        <p:nvSpPr>
          <p:cNvPr id="1048591" name="Google Shape;109;p3:notes"/>
          <p:cNvSpPr>
            <a:spLocks noChangeAspect="1" noRot="1" noGrp="1"/>
          </p:cNvSpPr>
          <p:nvPr>
            <p:ph type="sldImg" idx="2"/>
          </p:nvPr>
        </p:nvSpPr>
        <p:spPr>
          <a:xfrm>
            <a:off x="685800" y="1143000"/>
            <a:ext cx="5486400" cy="3086100"/>
          </a:xfrm>
          <a:custGeom>
            <a:avLst/>
            <a:ah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592" name="Google Shape;110;p3:notes"/>
          <p:cNvSpPr txBox="1">
            <a:spLocks noGrp="1"/>
          </p:cNvSpPr>
          <p:nvPr>
            <p:ph type="hdr" idx="3"/>
          </p:nvPr>
        </p:nvSpPr>
        <p:spPr>
          <a:xfrm>
            <a:off x="0" y="0"/>
            <a:ext cx="2971799" cy="458788"/>
          </a:xfrm>
          <a:prstGeom prst="rect"/>
          <a:noFill/>
          <a:ln>
            <a:noFill/>
          </a:ln>
        </p:spPr>
        <p:txBody>
          <a:bodyPr anchor="t"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*www.csbc.se</a:t>
            </a:r>
            <a:endParaRPr dirty="0"/>
          </a:p>
        </p:txBody>
      </p:sp>
      <p:sp>
        <p:nvSpPr>
          <p:cNvPr id="1048593" name="Google Shape;111;p3:notes"/>
          <p:cNvSpPr txBox="1">
            <a:spLocks noGrp="1"/>
          </p:cNvSpPr>
          <p:nvPr>
            <p:ph type="ftr" idx="11"/>
          </p:nvPr>
        </p:nvSpPr>
        <p:spPr>
          <a:xfrm>
            <a:off x="0" y="8685213"/>
            <a:ext cx="2971799" cy="458785"/>
          </a:xfrm>
          <a:prstGeom prst="rect"/>
          <a:noFill/>
          <a:ln>
            <a:noFill/>
          </a:ln>
        </p:spPr>
        <p:txBody>
          <a:bodyPr anchor="b"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*瑞中合作促进会</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30" name="Shape 118"/>
        <p:cNvGrpSpPr/>
        <p:nvPr/>
      </p:nvGrpSpPr>
      <p:grpSpPr>
        <a:xfrm>
          <a:off x="0" y="0"/>
          <a:ext cx="0" cy="0"/>
          <a:chOff x="0" y="0"/>
          <a:chExt cx="0" cy="0"/>
        </a:xfrm>
      </p:grpSpPr>
      <p:sp>
        <p:nvSpPr>
          <p:cNvPr id="1048602" name="Google Shape;119;p5:notes"/>
          <p:cNvSpPr>
            <a:spLocks noChangeAspect="1" noRot="1" noGrp="1"/>
          </p:cNvSpPr>
          <p:nvPr>
            <p:ph type="sldImg" idx="2"/>
          </p:nvPr>
        </p:nvSpPr>
        <p:spPr>
          <a:xfrm>
            <a:off x="685800" y="1143000"/>
            <a:ext cx="5486400" cy="3086100"/>
          </a:xfrm>
          <a:custGeom>
            <a:avLst/>
            <a:ah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603" name="Google Shape;120;p5:notes"/>
          <p:cNvSpPr txBox="1">
            <a:spLocks noGrp="1"/>
          </p:cNvSpPr>
          <p:nvPr>
            <p:ph type="body" idx="1"/>
          </p:nvPr>
        </p:nvSpPr>
        <p:spPr>
          <a:xfrm>
            <a:off x="685800" y="4400550"/>
            <a:ext cx="5486399" cy="3086097"/>
          </a:xfrm>
          <a:prstGeom prst="rect"/>
          <a:noFill/>
          <a:ln>
            <a:noFill/>
          </a:ln>
        </p:spPr>
        <p:txBody>
          <a:bodyPr anchor="t" anchorCtr="0" bIns="91425" lIns="91425" rIns="91425" spcFirstLastPara="1" tIns="91425" wrap="square">
            <a:noAutofit/>
          </a:bodyPr>
          <a:p>
            <a:pPr algn="l" indent="0" lvl="0" marL="0" marR="0" rtl="0">
              <a:spcBef>
                <a:spcPts val="0"/>
              </a:spcBef>
              <a:spcAft>
                <a:spcPts val="0"/>
              </a:spcAft>
              <a:buClr>
                <a:schemeClr val="dk1"/>
              </a:buClr>
              <a:buSzPts val="1200"/>
              <a:buFont typeface="Century Gothic"/>
              <a:buNone/>
            </a:pPr>
            <a:endParaRPr b="0" cap="none" dirty="0" sz="1200" i="0" strike="noStrike" u="none">
              <a:solidFill>
                <a:schemeClr val="dk1"/>
              </a:solidFill>
              <a:latin typeface="Century Gothic"/>
              <a:ea typeface="Century Gothic"/>
              <a:cs typeface="Century Gothic"/>
              <a:sym typeface="Century Gothic"/>
            </a:endParaRPr>
          </a:p>
        </p:txBody>
      </p:sp>
      <p:sp>
        <p:nvSpPr>
          <p:cNvPr id="1048604" name="Google Shape;121;p5:notes"/>
          <p:cNvSpPr txBox="1">
            <a:spLocks noGrp="1"/>
          </p:cNvSpPr>
          <p:nvPr>
            <p:ph type="hdr" idx="3"/>
          </p:nvPr>
        </p:nvSpPr>
        <p:spPr>
          <a:xfrm>
            <a:off x="0" y="0"/>
            <a:ext cx="2971799" cy="458788"/>
          </a:xfrm>
          <a:prstGeom prst="rect"/>
          <a:noFill/>
          <a:ln>
            <a:noFill/>
          </a:ln>
        </p:spPr>
        <p:txBody>
          <a:bodyPr anchor="t"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*www.csbc.se</a:t>
            </a:r>
            <a:endParaRPr dirty="0"/>
          </a:p>
        </p:txBody>
      </p:sp>
      <p:sp>
        <p:nvSpPr>
          <p:cNvPr id="1048605" name="Google Shape;122;p5:notes"/>
          <p:cNvSpPr txBox="1">
            <a:spLocks noGrp="1"/>
          </p:cNvSpPr>
          <p:nvPr>
            <p:ph type="ftr" idx="11"/>
          </p:nvPr>
        </p:nvSpPr>
        <p:spPr>
          <a:xfrm>
            <a:off x="0" y="8685213"/>
            <a:ext cx="2971799" cy="458785"/>
          </a:xfrm>
          <a:prstGeom prst="rect"/>
          <a:noFill/>
          <a:ln>
            <a:noFill/>
          </a:ln>
        </p:spPr>
        <p:txBody>
          <a:bodyPr anchor="b"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*瑞中合作促进会</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34" name="Shape 127"/>
        <p:cNvGrpSpPr/>
        <p:nvPr/>
      </p:nvGrpSpPr>
      <p:grpSpPr>
        <a:xfrm>
          <a:off x="0" y="0"/>
          <a:ext cx="0" cy="0"/>
          <a:chOff x="0" y="0"/>
          <a:chExt cx="0" cy="0"/>
        </a:xfrm>
      </p:grpSpPr>
      <p:sp>
        <p:nvSpPr>
          <p:cNvPr id="1048613" name="Google Shape;128;p7:notes"/>
          <p:cNvSpPr txBox="1">
            <a:spLocks noGrp="1"/>
          </p:cNvSpPr>
          <p:nvPr>
            <p:ph type="body" idx="1"/>
          </p:nvPr>
        </p:nvSpPr>
        <p:spPr>
          <a:xfrm>
            <a:off x="685800" y="4400550"/>
            <a:ext cx="5486399" cy="3086097"/>
          </a:xfrm>
          <a:prstGeom prst="rect"/>
          <a:noFill/>
          <a:ln>
            <a:noFill/>
          </a:ln>
        </p:spPr>
        <p:txBody>
          <a:bodyPr anchor="t" anchorCtr="0" bIns="91425" lIns="91425" rIns="91425" spcFirstLastPara="1" tIns="91425" wrap="square">
            <a:noAutofit/>
          </a:bodyPr>
          <a:p>
            <a:pPr algn="l" indent="-88900" lvl="0" marL="88900" marR="0" rtl="0">
              <a:spcBef>
                <a:spcPts val="0"/>
              </a:spcBef>
              <a:spcAft>
                <a:spcPts val="0"/>
              </a:spcAft>
              <a:buClr>
                <a:schemeClr val="dk1"/>
              </a:buClr>
              <a:buSzPts val="1400"/>
              <a:buFont typeface="Arial"/>
              <a:buChar char="•"/>
            </a:pPr>
            <a:endParaRPr b="0" cap="none" dirty="0" sz="1400" i="0" strike="noStrike" u="none">
              <a:solidFill>
                <a:schemeClr val="dk1"/>
              </a:solidFill>
              <a:latin typeface="Arial"/>
              <a:ea typeface="Arial"/>
              <a:cs typeface="Arial"/>
              <a:sym typeface="Arial"/>
            </a:endParaRPr>
          </a:p>
        </p:txBody>
      </p:sp>
      <p:sp>
        <p:nvSpPr>
          <p:cNvPr id="1048614" name="Google Shape;129;p7:notes"/>
          <p:cNvSpPr>
            <a:spLocks noChangeAspect="1" noRot="1" noGrp="1"/>
          </p:cNvSpPr>
          <p:nvPr>
            <p:ph type="sldImg" idx="2"/>
          </p:nvPr>
        </p:nvSpPr>
        <p:spPr>
          <a:xfrm>
            <a:off x="685800" y="1143000"/>
            <a:ext cx="5486400" cy="3086100"/>
          </a:xfrm>
          <a:custGeom>
            <a:avLst/>
            <a:ah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615" name="Google Shape;130;p7:notes"/>
          <p:cNvSpPr txBox="1">
            <a:spLocks noGrp="1"/>
          </p:cNvSpPr>
          <p:nvPr>
            <p:ph type="hdr" idx="3"/>
          </p:nvPr>
        </p:nvSpPr>
        <p:spPr>
          <a:xfrm>
            <a:off x="0" y="0"/>
            <a:ext cx="2971799" cy="458788"/>
          </a:xfrm>
          <a:prstGeom prst="rect"/>
          <a:noFill/>
          <a:ln>
            <a:noFill/>
          </a:ln>
        </p:spPr>
        <p:txBody>
          <a:bodyPr anchor="t"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*www.csbc.se</a:t>
            </a:r>
            <a:endParaRPr dirty="0"/>
          </a:p>
        </p:txBody>
      </p:sp>
      <p:sp>
        <p:nvSpPr>
          <p:cNvPr id="1048616" name="Google Shape;131;p7:notes"/>
          <p:cNvSpPr txBox="1">
            <a:spLocks noGrp="1"/>
          </p:cNvSpPr>
          <p:nvPr>
            <p:ph type="ftr" idx="11"/>
          </p:nvPr>
        </p:nvSpPr>
        <p:spPr>
          <a:xfrm>
            <a:off x="0" y="8685213"/>
            <a:ext cx="2971799" cy="458785"/>
          </a:xfrm>
          <a:prstGeom prst="rect"/>
          <a:noFill/>
          <a:ln>
            <a:noFill/>
          </a:ln>
        </p:spPr>
        <p:txBody>
          <a:bodyPr anchor="b"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*瑞中合作促进会</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37" name="Shape 138"/>
        <p:cNvGrpSpPr/>
        <p:nvPr/>
      </p:nvGrpSpPr>
      <p:grpSpPr>
        <a:xfrm>
          <a:off x="0" y="0"/>
          <a:ext cx="0" cy="0"/>
          <a:chOff x="0" y="0"/>
          <a:chExt cx="0" cy="0"/>
        </a:xfrm>
      </p:grpSpPr>
      <p:sp>
        <p:nvSpPr>
          <p:cNvPr id="1048619" name="Google Shape;139;p8:notes"/>
          <p:cNvSpPr txBox="1">
            <a:spLocks noGrp="1"/>
          </p:cNvSpPr>
          <p:nvPr>
            <p:ph type="body" idx="1"/>
          </p:nvPr>
        </p:nvSpPr>
        <p:spPr>
          <a:xfrm>
            <a:off x="685800" y="4400550"/>
            <a:ext cx="5486399" cy="3086099"/>
          </a:xfrm>
          <a:prstGeom prst="rect"/>
          <a:noFill/>
          <a:ln>
            <a:noFill/>
          </a:ln>
        </p:spPr>
        <p:txBody>
          <a:bodyPr anchor="t" anchorCtr="0" bIns="91425" lIns="91425" rIns="91425" spcFirstLastPara="1" tIns="91425" wrap="square">
            <a:noAutofit/>
          </a:bodyPr>
          <a:p>
            <a:pPr algn="l" indent="0" lvl="0" marL="0" marR="0" rtl="0">
              <a:spcBef>
                <a:spcPts val="0"/>
              </a:spcBef>
              <a:spcAft>
                <a:spcPts val="0"/>
              </a:spcAft>
              <a:buClr>
                <a:schemeClr val="dk1"/>
              </a:buClr>
              <a:buSzPts val="300"/>
              <a:buFont typeface="Century Gothic"/>
              <a:buNone/>
            </a:pPr>
            <a:endParaRPr b="0" cap="none" dirty="0" sz="1200" i="0" strike="noStrike" u="none">
              <a:solidFill>
                <a:schemeClr val="dk1"/>
              </a:solidFill>
              <a:latin typeface="Century Gothic"/>
              <a:ea typeface="Century Gothic"/>
              <a:cs typeface="Century Gothic"/>
              <a:sym typeface="Century Gothic"/>
            </a:endParaRPr>
          </a:p>
        </p:txBody>
      </p:sp>
      <p:sp>
        <p:nvSpPr>
          <p:cNvPr id="1048620" name="Google Shape;140;p8:notes"/>
          <p:cNvSpPr>
            <a:spLocks noChangeAspect="1" noRot="1" noGrp="1"/>
          </p:cNvSpPr>
          <p:nvPr>
            <p:ph type="sldImg" idx="2"/>
          </p:nvPr>
        </p:nvSpPr>
        <p:spPr>
          <a:xfrm>
            <a:off x="685800" y="1143000"/>
            <a:ext cx="5486400" cy="3086100"/>
          </a:xfrm>
          <a:custGeom>
            <a:avLst/>
            <a:ah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621" name="Google Shape;141;p8:notes"/>
          <p:cNvSpPr txBox="1">
            <a:spLocks noGrp="1"/>
          </p:cNvSpPr>
          <p:nvPr>
            <p:ph type="hdr" idx="3"/>
          </p:nvPr>
        </p:nvSpPr>
        <p:spPr>
          <a:xfrm>
            <a:off x="0" y="0"/>
            <a:ext cx="2971799" cy="458788"/>
          </a:xfrm>
          <a:prstGeom prst="rect"/>
          <a:noFill/>
          <a:ln>
            <a:noFill/>
          </a:ln>
        </p:spPr>
        <p:txBody>
          <a:bodyPr anchor="t"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*www.csbc.se</a:t>
            </a:r>
            <a:endParaRPr dirty="0"/>
          </a:p>
        </p:txBody>
      </p:sp>
      <p:sp>
        <p:nvSpPr>
          <p:cNvPr id="1048622" name="Google Shape;142;p8:notes"/>
          <p:cNvSpPr txBox="1">
            <a:spLocks noGrp="1"/>
          </p:cNvSpPr>
          <p:nvPr>
            <p:ph type="ftr" idx="11"/>
          </p:nvPr>
        </p:nvSpPr>
        <p:spPr>
          <a:xfrm>
            <a:off x="0" y="8685213"/>
            <a:ext cx="2971799" cy="458785"/>
          </a:xfrm>
          <a:prstGeom prst="rect"/>
          <a:noFill/>
          <a:ln>
            <a:noFill/>
          </a:ln>
        </p:spPr>
        <p:txBody>
          <a:bodyPr anchor="b"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*瑞中合作促进会</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40" name="Shape 138"/>
        <p:cNvGrpSpPr/>
        <p:nvPr/>
      </p:nvGrpSpPr>
      <p:grpSpPr>
        <a:xfrm>
          <a:off x="0" y="0"/>
          <a:ext cx="0" cy="0"/>
          <a:chOff x="0" y="0"/>
          <a:chExt cx="0" cy="0"/>
        </a:xfrm>
      </p:grpSpPr>
      <p:sp>
        <p:nvSpPr>
          <p:cNvPr id="1048625" name="Google Shape;139;p8:notes"/>
          <p:cNvSpPr txBox="1">
            <a:spLocks noGrp="1"/>
          </p:cNvSpPr>
          <p:nvPr>
            <p:ph type="body" idx="1"/>
          </p:nvPr>
        </p:nvSpPr>
        <p:spPr>
          <a:xfrm>
            <a:off x="685800" y="4400550"/>
            <a:ext cx="5486399" cy="3086099"/>
          </a:xfrm>
          <a:prstGeom prst="rect"/>
          <a:noFill/>
          <a:ln>
            <a:noFill/>
          </a:ln>
        </p:spPr>
        <p:txBody>
          <a:bodyPr anchor="t" anchorCtr="0" bIns="91425" lIns="91425" rIns="91425" spcFirstLastPara="1" tIns="91425" wrap="square">
            <a:noAutofit/>
          </a:bodyPr>
          <a:p>
            <a:pPr algn="l" indent="0" lvl="0" marL="0" marR="0" rtl="0">
              <a:spcBef>
                <a:spcPts val="0"/>
              </a:spcBef>
              <a:spcAft>
                <a:spcPts val="0"/>
              </a:spcAft>
              <a:buClr>
                <a:schemeClr val="dk1"/>
              </a:buClr>
              <a:buSzPts val="300"/>
              <a:buFont typeface="Century Gothic"/>
              <a:buNone/>
            </a:pPr>
            <a:endParaRPr b="0" cap="none" dirty="0" sz="1200" i="0" strike="noStrike" u="none">
              <a:solidFill>
                <a:schemeClr val="dk1"/>
              </a:solidFill>
              <a:latin typeface="Century Gothic"/>
              <a:ea typeface="Century Gothic"/>
              <a:cs typeface="Century Gothic"/>
              <a:sym typeface="Century Gothic"/>
            </a:endParaRPr>
          </a:p>
        </p:txBody>
      </p:sp>
      <p:sp>
        <p:nvSpPr>
          <p:cNvPr id="1048626" name="Google Shape;140;p8:notes"/>
          <p:cNvSpPr>
            <a:spLocks noChangeAspect="1" noRot="1" noGrp="1"/>
          </p:cNvSpPr>
          <p:nvPr>
            <p:ph type="sldImg" idx="2"/>
          </p:nvPr>
        </p:nvSpPr>
        <p:spPr>
          <a:xfrm>
            <a:off x="685800" y="1143000"/>
            <a:ext cx="5486400" cy="3086100"/>
          </a:xfrm>
          <a:custGeom>
            <a:avLst/>
            <a:ah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627" name="Google Shape;141;p8:notes"/>
          <p:cNvSpPr txBox="1">
            <a:spLocks noGrp="1"/>
          </p:cNvSpPr>
          <p:nvPr>
            <p:ph type="hdr" idx="3"/>
          </p:nvPr>
        </p:nvSpPr>
        <p:spPr>
          <a:xfrm>
            <a:off x="0" y="0"/>
            <a:ext cx="2971799" cy="458788"/>
          </a:xfrm>
          <a:prstGeom prst="rect"/>
          <a:noFill/>
          <a:ln>
            <a:noFill/>
          </a:ln>
        </p:spPr>
        <p:txBody>
          <a:bodyPr anchor="t"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*www.csbc.se</a:t>
            </a:r>
            <a:endParaRPr dirty="0"/>
          </a:p>
        </p:txBody>
      </p:sp>
      <p:sp>
        <p:nvSpPr>
          <p:cNvPr id="1048628" name="Google Shape;142;p8:notes"/>
          <p:cNvSpPr txBox="1">
            <a:spLocks noGrp="1"/>
          </p:cNvSpPr>
          <p:nvPr>
            <p:ph type="ftr" idx="11"/>
          </p:nvPr>
        </p:nvSpPr>
        <p:spPr>
          <a:xfrm>
            <a:off x="0" y="8685213"/>
            <a:ext cx="2971799" cy="458785"/>
          </a:xfrm>
          <a:prstGeom prst="rect"/>
          <a:noFill/>
          <a:ln>
            <a:noFill/>
          </a:ln>
        </p:spPr>
        <p:txBody>
          <a:bodyPr anchor="b"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*瑞中合作促进会</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43" name="Shape 138"/>
        <p:cNvGrpSpPr/>
        <p:nvPr/>
      </p:nvGrpSpPr>
      <p:grpSpPr>
        <a:xfrm>
          <a:off x="0" y="0"/>
          <a:ext cx="0" cy="0"/>
          <a:chOff x="0" y="0"/>
          <a:chExt cx="0" cy="0"/>
        </a:xfrm>
      </p:grpSpPr>
      <p:sp>
        <p:nvSpPr>
          <p:cNvPr id="1048631" name="Google Shape;139;p8:notes"/>
          <p:cNvSpPr txBox="1">
            <a:spLocks noGrp="1"/>
          </p:cNvSpPr>
          <p:nvPr>
            <p:ph type="body" idx="1"/>
          </p:nvPr>
        </p:nvSpPr>
        <p:spPr>
          <a:xfrm>
            <a:off x="685800" y="4400550"/>
            <a:ext cx="5486399" cy="3086099"/>
          </a:xfrm>
          <a:prstGeom prst="rect"/>
          <a:noFill/>
          <a:ln>
            <a:noFill/>
          </a:ln>
        </p:spPr>
        <p:txBody>
          <a:bodyPr anchor="t" anchorCtr="0" bIns="91425" lIns="91425" rIns="91425" spcFirstLastPara="1" tIns="91425" wrap="square">
            <a:noAutofit/>
          </a:bodyPr>
          <a:p>
            <a:pPr algn="l" indent="0" lvl="0" marL="0" marR="0" rtl="0">
              <a:spcBef>
                <a:spcPts val="0"/>
              </a:spcBef>
              <a:spcAft>
                <a:spcPts val="0"/>
              </a:spcAft>
              <a:buClr>
                <a:schemeClr val="dk1"/>
              </a:buClr>
              <a:buSzPts val="300"/>
              <a:buFont typeface="Century Gothic"/>
              <a:buNone/>
            </a:pPr>
            <a:endParaRPr b="0" cap="none" dirty="0" sz="1200" i="0" strike="noStrike" u="none">
              <a:solidFill>
                <a:schemeClr val="dk1"/>
              </a:solidFill>
              <a:latin typeface="Century Gothic"/>
              <a:ea typeface="Century Gothic"/>
              <a:cs typeface="Century Gothic"/>
              <a:sym typeface="Century Gothic"/>
            </a:endParaRPr>
          </a:p>
        </p:txBody>
      </p:sp>
      <p:sp>
        <p:nvSpPr>
          <p:cNvPr id="1048632" name="Google Shape;140;p8:notes"/>
          <p:cNvSpPr>
            <a:spLocks noChangeAspect="1" noRot="1" noGrp="1"/>
          </p:cNvSpPr>
          <p:nvPr>
            <p:ph type="sldImg" idx="2"/>
          </p:nvPr>
        </p:nvSpPr>
        <p:spPr>
          <a:xfrm>
            <a:off x="685800" y="1143000"/>
            <a:ext cx="5486400" cy="3086100"/>
          </a:xfrm>
          <a:custGeom>
            <a:avLst/>
            <a:ah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633" name="Google Shape;141;p8:notes"/>
          <p:cNvSpPr txBox="1">
            <a:spLocks noGrp="1"/>
          </p:cNvSpPr>
          <p:nvPr>
            <p:ph type="hdr" idx="3"/>
          </p:nvPr>
        </p:nvSpPr>
        <p:spPr>
          <a:xfrm>
            <a:off x="0" y="0"/>
            <a:ext cx="2971799" cy="458788"/>
          </a:xfrm>
          <a:prstGeom prst="rect"/>
          <a:noFill/>
          <a:ln>
            <a:noFill/>
          </a:ln>
        </p:spPr>
        <p:txBody>
          <a:bodyPr anchor="t"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*www.csbc.se</a:t>
            </a:r>
            <a:endParaRPr dirty="0"/>
          </a:p>
        </p:txBody>
      </p:sp>
      <p:sp>
        <p:nvSpPr>
          <p:cNvPr id="1048634" name="Google Shape;142;p8:notes"/>
          <p:cNvSpPr txBox="1">
            <a:spLocks noGrp="1"/>
          </p:cNvSpPr>
          <p:nvPr>
            <p:ph type="ftr" idx="11"/>
          </p:nvPr>
        </p:nvSpPr>
        <p:spPr>
          <a:xfrm>
            <a:off x="0" y="8685213"/>
            <a:ext cx="2971799" cy="458785"/>
          </a:xfrm>
          <a:prstGeom prst="rect"/>
          <a:noFill/>
          <a:ln>
            <a:noFill/>
          </a:ln>
        </p:spPr>
        <p:txBody>
          <a:bodyPr anchor="b"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*瑞中合作促进会</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46" name="Shape 138"/>
        <p:cNvGrpSpPr/>
        <p:nvPr/>
      </p:nvGrpSpPr>
      <p:grpSpPr>
        <a:xfrm>
          <a:off x="0" y="0"/>
          <a:ext cx="0" cy="0"/>
          <a:chOff x="0" y="0"/>
          <a:chExt cx="0" cy="0"/>
        </a:xfrm>
      </p:grpSpPr>
      <p:sp>
        <p:nvSpPr>
          <p:cNvPr id="1048637" name="Google Shape;139;p8:notes"/>
          <p:cNvSpPr txBox="1">
            <a:spLocks noGrp="1"/>
          </p:cNvSpPr>
          <p:nvPr>
            <p:ph type="body" idx="1"/>
          </p:nvPr>
        </p:nvSpPr>
        <p:spPr>
          <a:xfrm>
            <a:off x="685800" y="4400550"/>
            <a:ext cx="5486399" cy="3086099"/>
          </a:xfrm>
          <a:prstGeom prst="rect"/>
          <a:noFill/>
          <a:ln>
            <a:noFill/>
          </a:ln>
        </p:spPr>
        <p:txBody>
          <a:bodyPr anchor="t" anchorCtr="0" bIns="91425" lIns="91425" rIns="91425" spcFirstLastPara="1" tIns="91425" wrap="square">
            <a:noAutofit/>
          </a:bodyPr>
          <a:p>
            <a:pPr algn="l" indent="0" lvl="0" marL="0" marR="0" rtl="0">
              <a:spcBef>
                <a:spcPts val="0"/>
              </a:spcBef>
              <a:spcAft>
                <a:spcPts val="0"/>
              </a:spcAft>
              <a:buClr>
                <a:schemeClr val="dk1"/>
              </a:buClr>
              <a:buSzPts val="300"/>
              <a:buFont typeface="Century Gothic"/>
              <a:buNone/>
            </a:pPr>
            <a:endParaRPr b="0" cap="none" dirty="0" sz="1200" i="0" strike="noStrike" u="none">
              <a:solidFill>
                <a:schemeClr val="dk1"/>
              </a:solidFill>
              <a:latin typeface="Century Gothic"/>
              <a:ea typeface="Century Gothic"/>
              <a:cs typeface="Century Gothic"/>
              <a:sym typeface="Century Gothic"/>
            </a:endParaRPr>
          </a:p>
        </p:txBody>
      </p:sp>
      <p:sp>
        <p:nvSpPr>
          <p:cNvPr id="1048638" name="Google Shape;140;p8:notes"/>
          <p:cNvSpPr>
            <a:spLocks noChangeAspect="1" noRot="1" noGrp="1"/>
          </p:cNvSpPr>
          <p:nvPr>
            <p:ph type="sldImg" idx="2"/>
          </p:nvPr>
        </p:nvSpPr>
        <p:spPr>
          <a:xfrm>
            <a:off x="685800" y="1143000"/>
            <a:ext cx="5486400" cy="3086100"/>
          </a:xfrm>
          <a:custGeom>
            <a:avLst/>
            <a:ah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639" name="Google Shape;141;p8:notes"/>
          <p:cNvSpPr txBox="1">
            <a:spLocks noGrp="1"/>
          </p:cNvSpPr>
          <p:nvPr>
            <p:ph type="hdr" idx="3"/>
          </p:nvPr>
        </p:nvSpPr>
        <p:spPr>
          <a:xfrm>
            <a:off x="0" y="0"/>
            <a:ext cx="2971799" cy="458788"/>
          </a:xfrm>
          <a:prstGeom prst="rect"/>
          <a:noFill/>
          <a:ln>
            <a:noFill/>
          </a:ln>
        </p:spPr>
        <p:txBody>
          <a:bodyPr anchor="t"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*www.csbc.se</a:t>
            </a:r>
            <a:endParaRPr dirty="0"/>
          </a:p>
        </p:txBody>
      </p:sp>
      <p:sp>
        <p:nvSpPr>
          <p:cNvPr id="1048640" name="Google Shape;142;p8:notes"/>
          <p:cNvSpPr txBox="1">
            <a:spLocks noGrp="1"/>
          </p:cNvSpPr>
          <p:nvPr>
            <p:ph type="ftr" idx="11"/>
          </p:nvPr>
        </p:nvSpPr>
        <p:spPr>
          <a:xfrm>
            <a:off x="0" y="8685213"/>
            <a:ext cx="2971799" cy="458785"/>
          </a:xfrm>
          <a:prstGeom prst="rect"/>
          <a:noFill/>
          <a:ln>
            <a:noFill/>
          </a:ln>
        </p:spPr>
        <p:txBody>
          <a:bodyPr anchor="b"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*瑞中合作促进会</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43" name="幻灯片图像占位符 1"/>
          <p:cNvSpPr>
            <a:spLocks noChangeAspect="1" noRot="1" noGrp="1"/>
          </p:cNvSpPr>
          <p:nvPr>
            <p:ph type="sldImg"/>
          </p:nvPr>
        </p:nvSpPr>
        <p:spPr>
          <a:xfrm>
            <a:off x="685800" y="1143000"/>
            <a:ext cx="5486400" cy="3086100"/>
          </a:xfrm>
        </p:spPr>
      </p:sp>
      <p:sp>
        <p:nvSpPr>
          <p:cNvPr id="1048644" name="备注占位符 2"/>
          <p:cNvSpPr>
            <a:spLocks noGrp="1"/>
          </p:cNvSpPr>
          <p:nvPr>
            <p:ph type="body" idx="1"/>
          </p:nvPr>
        </p:nvSpPr>
        <p:spPr/>
        <p:txBody>
          <a:bodyPr/>
          <a:p>
            <a:endParaRPr lang="en-US"/>
          </a:p>
        </p:txBody>
      </p:sp>
      <p:sp>
        <p:nvSpPr>
          <p:cNvPr id="1048645" name="灯片编号占位符 3"/>
          <p:cNvSpPr>
            <a:spLocks noGrp="1"/>
          </p:cNvSpPr>
          <p:nvPr>
            <p:ph type="sldNum" idx="12"/>
          </p:nvPr>
        </p:nvSpPr>
        <p:spPr/>
        <p:txBody>
          <a:bodyPr/>
          <a:p>
            <a:pPr algn="r" indent="0" lvl="0" marL="0" marR="0" rtl="0">
              <a:lnSpc>
                <a:spcPct val="100000"/>
              </a:lnSpc>
              <a:spcBef>
                <a:spcPts val="0"/>
              </a:spcBef>
              <a:spcAft>
                <a:spcPts val="0"/>
              </a:spcAft>
              <a:buClr>
                <a:schemeClr val="dk1"/>
              </a:buClr>
              <a:buSzPts val="300"/>
              <a:buFont typeface="Century Gothic"/>
              <a:buNone/>
            </a:pPr>
            <a:fld id="{00000000-1234-1234-1234-123412341234}" type="slidenum">
              <a:rPr b="0" cap="none" sz="1200" i="0" lang="en-US" strike="noStrike" u="none" smtClean="0">
                <a:solidFill>
                  <a:schemeClr val="dk1"/>
                </a:solidFill>
                <a:latin typeface="Century Gothic"/>
                <a:ea typeface="Century Gothic"/>
                <a:cs typeface="Century Gothic"/>
                <a:sym typeface="Century Gothic"/>
              </a:rPr>
              <a:t>8</a:t>
            </a:fld>
            <a:endParaRPr b="0" cap="none" dirty="0" sz="1200" i="0" lang="en-US" strike="noStrike" u="none">
              <a:solidFill>
                <a:schemeClr val="dk1"/>
              </a:solidFill>
              <a:latin typeface="Century Gothic"/>
              <a:ea typeface="Century Gothic"/>
              <a:cs typeface="Century Gothic"/>
              <a:sym typeface="Century Gothic"/>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52" name="Shape 138"/>
        <p:cNvGrpSpPr/>
        <p:nvPr/>
      </p:nvGrpSpPr>
      <p:grpSpPr>
        <a:xfrm>
          <a:off x="0" y="0"/>
          <a:ext cx="0" cy="0"/>
          <a:chOff x="0" y="0"/>
          <a:chExt cx="0" cy="0"/>
        </a:xfrm>
      </p:grpSpPr>
      <p:sp>
        <p:nvSpPr>
          <p:cNvPr id="1048648" name="Google Shape;139;p8:notes"/>
          <p:cNvSpPr txBox="1">
            <a:spLocks noGrp="1"/>
          </p:cNvSpPr>
          <p:nvPr>
            <p:ph type="body" idx="1"/>
          </p:nvPr>
        </p:nvSpPr>
        <p:spPr>
          <a:xfrm>
            <a:off x="685800" y="4400550"/>
            <a:ext cx="5486399" cy="3086099"/>
          </a:xfrm>
          <a:prstGeom prst="rect"/>
          <a:noFill/>
          <a:ln>
            <a:noFill/>
          </a:ln>
        </p:spPr>
        <p:txBody>
          <a:bodyPr anchor="t" anchorCtr="0" bIns="91425" lIns="91425" rIns="91425" spcFirstLastPara="1" tIns="91425" wrap="square">
            <a:noAutofit/>
          </a:bodyPr>
          <a:p>
            <a:pPr algn="l" indent="0" lvl="0" marL="0" marR="0" rtl="0">
              <a:spcBef>
                <a:spcPts val="0"/>
              </a:spcBef>
              <a:spcAft>
                <a:spcPts val="0"/>
              </a:spcAft>
              <a:buClr>
                <a:schemeClr val="dk1"/>
              </a:buClr>
              <a:buSzPts val="300"/>
              <a:buFont typeface="Century Gothic"/>
              <a:buNone/>
            </a:pPr>
            <a:endParaRPr b="0" cap="none" dirty="0" sz="1200" i="0" strike="noStrike" u="none">
              <a:solidFill>
                <a:schemeClr val="dk1"/>
              </a:solidFill>
              <a:latin typeface="Century Gothic"/>
              <a:ea typeface="Century Gothic"/>
              <a:cs typeface="Century Gothic"/>
              <a:sym typeface="Century Gothic"/>
            </a:endParaRPr>
          </a:p>
        </p:txBody>
      </p:sp>
      <p:sp>
        <p:nvSpPr>
          <p:cNvPr id="1048649" name="Google Shape;140;p8:notes"/>
          <p:cNvSpPr>
            <a:spLocks noChangeAspect="1" noRot="1" noGrp="1"/>
          </p:cNvSpPr>
          <p:nvPr>
            <p:ph type="sldImg" idx="2"/>
          </p:nvPr>
        </p:nvSpPr>
        <p:spPr>
          <a:xfrm>
            <a:off x="685800" y="1143000"/>
            <a:ext cx="5486400" cy="3086100"/>
          </a:xfrm>
          <a:custGeom>
            <a:avLst/>
            <a:ah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650" name="Google Shape;141;p8:notes"/>
          <p:cNvSpPr txBox="1">
            <a:spLocks noGrp="1"/>
          </p:cNvSpPr>
          <p:nvPr>
            <p:ph type="hdr" idx="3"/>
          </p:nvPr>
        </p:nvSpPr>
        <p:spPr>
          <a:xfrm>
            <a:off x="0" y="0"/>
            <a:ext cx="2971799" cy="458788"/>
          </a:xfrm>
          <a:prstGeom prst="rect"/>
          <a:noFill/>
          <a:ln>
            <a:noFill/>
          </a:ln>
        </p:spPr>
        <p:txBody>
          <a:bodyPr anchor="t"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*www.csbc.se</a:t>
            </a:r>
            <a:endParaRPr dirty="0"/>
          </a:p>
        </p:txBody>
      </p:sp>
      <p:sp>
        <p:nvSpPr>
          <p:cNvPr id="1048651" name="Google Shape;142;p8:notes"/>
          <p:cNvSpPr txBox="1">
            <a:spLocks noGrp="1"/>
          </p:cNvSpPr>
          <p:nvPr>
            <p:ph type="ftr" idx="11"/>
          </p:nvPr>
        </p:nvSpPr>
        <p:spPr>
          <a:xfrm>
            <a:off x="0" y="8685213"/>
            <a:ext cx="2971799" cy="458785"/>
          </a:xfrm>
          <a:prstGeom prst="rect"/>
          <a:noFill/>
          <a:ln>
            <a:noFill/>
          </a:ln>
        </p:spPr>
        <p:txBody>
          <a:bodyPr anchor="b"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*瑞中合作促进会</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55" name="Shape 138"/>
        <p:cNvGrpSpPr/>
        <p:nvPr/>
      </p:nvGrpSpPr>
      <p:grpSpPr>
        <a:xfrm>
          <a:off x="0" y="0"/>
          <a:ext cx="0" cy="0"/>
          <a:chOff x="0" y="0"/>
          <a:chExt cx="0" cy="0"/>
        </a:xfrm>
      </p:grpSpPr>
      <p:sp>
        <p:nvSpPr>
          <p:cNvPr id="1048654" name="Google Shape;139;p8:notes"/>
          <p:cNvSpPr txBox="1">
            <a:spLocks noGrp="1"/>
          </p:cNvSpPr>
          <p:nvPr>
            <p:ph type="body" idx="1"/>
          </p:nvPr>
        </p:nvSpPr>
        <p:spPr>
          <a:xfrm>
            <a:off x="685800" y="4400550"/>
            <a:ext cx="5486399" cy="3086099"/>
          </a:xfrm>
          <a:prstGeom prst="rect"/>
          <a:noFill/>
          <a:ln>
            <a:noFill/>
          </a:ln>
        </p:spPr>
        <p:txBody>
          <a:bodyPr anchor="t" anchorCtr="0" bIns="91425" lIns="91425" rIns="91425" spcFirstLastPara="1" tIns="91425" wrap="square">
            <a:noAutofit/>
          </a:bodyPr>
          <a:p>
            <a:pPr algn="l" indent="0" lvl="0" marL="0" marR="0" rtl="0">
              <a:spcBef>
                <a:spcPts val="0"/>
              </a:spcBef>
              <a:spcAft>
                <a:spcPts val="0"/>
              </a:spcAft>
              <a:buClr>
                <a:schemeClr val="dk1"/>
              </a:buClr>
              <a:buSzPts val="300"/>
              <a:buFont typeface="Century Gothic"/>
              <a:buNone/>
            </a:pPr>
            <a:endParaRPr b="0" cap="none" dirty="0" sz="1200" i="0" strike="noStrike" u="none">
              <a:solidFill>
                <a:schemeClr val="dk1"/>
              </a:solidFill>
              <a:latin typeface="Century Gothic"/>
              <a:ea typeface="Century Gothic"/>
              <a:cs typeface="Century Gothic"/>
              <a:sym typeface="Century Gothic"/>
            </a:endParaRPr>
          </a:p>
        </p:txBody>
      </p:sp>
      <p:sp>
        <p:nvSpPr>
          <p:cNvPr id="1048655" name="Google Shape;140;p8:notes"/>
          <p:cNvSpPr>
            <a:spLocks noChangeAspect="1" noRot="1" noGrp="1"/>
          </p:cNvSpPr>
          <p:nvPr>
            <p:ph type="sldImg" idx="2"/>
          </p:nvPr>
        </p:nvSpPr>
        <p:spPr>
          <a:xfrm>
            <a:off x="685800" y="1143000"/>
            <a:ext cx="5486400" cy="3086100"/>
          </a:xfrm>
          <a:custGeom>
            <a:avLst/>
            <a:ah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656" name="Google Shape;141;p8:notes"/>
          <p:cNvSpPr txBox="1">
            <a:spLocks noGrp="1"/>
          </p:cNvSpPr>
          <p:nvPr>
            <p:ph type="hdr" idx="3"/>
          </p:nvPr>
        </p:nvSpPr>
        <p:spPr>
          <a:xfrm>
            <a:off x="0" y="0"/>
            <a:ext cx="2971799" cy="458788"/>
          </a:xfrm>
          <a:prstGeom prst="rect"/>
          <a:noFill/>
          <a:ln>
            <a:noFill/>
          </a:ln>
        </p:spPr>
        <p:txBody>
          <a:bodyPr anchor="t"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*www.csbc.se</a:t>
            </a:r>
            <a:endParaRPr dirty="0"/>
          </a:p>
        </p:txBody>
      </p:sp>
      <p:sp>
        <p:nvSpPr>
          <p:cNvPr id="1048657" name="Google Shape;142;p8:notes"/>
          <p:cNvSpPr txBox="1">
            <a:spLocks noGrp="1"/>
          </p:cNvSpPr>
          <p:nvPr>
            <p:ph type="ftr" idx="11"/>
          </p:nvPr>
        </p:nvSpPr>
        <p:spPr>
          <a:xfrm>
            <a:off x="0" y="8685213"/>
            <a:ext cx="2971799" cy="458785"/>
          </a:xfrm>
          <a:prstGeom prst="rect"/>
          <a:noFill/>
          <a:ln>
            <a:noFill/>
          </a:ln>
        </p:spPr>
        <p:txBody>
          <a:bodyPr anchor="b"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*瑞中合作促进会</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58" name="Shape 138"/>
        <p:cNvGrpSpPr/>
        <p:nvPr/>
      </p:nvGrpSpPr>
      <p:grpSpPr>
        <a:xfrm>
          <a:off x="0" y="0"/>
          <a:ext cx="0" cy="0"/>
          <a:chOff x="0" y="0"/>
          <a:chExt cx="0" cy="0"/>
        </a:xfrm>
      </p:grpSpPr>
      <p:sp>
        <p:nvSpPr>
          <p:cNvPr id="1048660" name="Google Shape;139;p8:notes"/>
          <p:cNvSpPr txBox="1">
            <a:spLocks noGrp="1"/>
          </p:cNvSpPr>
          <p:nvPr>
            <p:ph type="body" idx="1"/>
          </p:nvPr>
        </p:nvSpPr>
        <p:spPr>
          <a:xfrm>
            <a:off x="685800" y="4400550"/>
            <a:ext cx="5486399" cy="3086099"/>
          </a:xfrm>
          <a:prstGeom prst="rect"/>
          <a:noFill/>
          <a:ln>
            <a:noFill/>
          </a:ln>
        </p:spPr>
        <p:txBody>
          <a:bodyPr anchor="t" anchorCtr="0" bIns="91425" lIns="91425" rIns="91425" spcFirstLastPara="1" tIns="91425" wrap="square">
            <a:noAutofit/>
          </a:bodyPr>
          <a:p>
            <a:pPr algn="l" indent="0" lvl="0" marL="0" marR="0" rtl="0">
              <a:spcBef>
                <a:spcPts val="0"/>
              </a:spcBef>
              <a:spcAft>
                <a:spcPts val="0"/>
              </a:spcAft>
              <a:buClr>
                <a:schemeClr val="dk1"/>
              </a:buClr>
              <a:buSzPts val="300"/>
              <a:buFont typeface="Century Gothic"/>
              <a:buNone/>
            </a:pPr>
            <a:endParaRPr b="0" cap="none" dirty="0" sz="1200" i="0" strike="noStrike" u="none">
              <a:solidFill>
                <a:schemeClr val="dk1"/>
              </a:solidFill>
              <a:latin typeface="Century Gothic"/>
              <a:ea typeface="Century Gothic"/>
              <a:cs typeface="Century Gothic"/>
              <a:sym typeface="Century Gothic"/>
            </a:endParaRPr>
          </a:p>
        </p:txBody>
      </p:sp>
      <p:sp>
        <p:nvSpPr>
          <p:cNvPr id="1048661" name="Google Shape;140;p8:notes"/>
          <p:cNvSpPr>
            <a:spLocks noChangeAspect="1" noRot="1" noGrp="1"/>
          </p:cNvSpPr>
          <p:nvPr>
            <p:ph type="sldImg" idx="2"/>
          </p:nvPr>
        </p:nvSpPr>
        <p:spPr>
          <a:xfrm>
            <a:off x="685800" y="1143000"/>
            <a:ext cx="5486400" cy="3086100"/>
          </a:xfrm>
          <a:custGeom>
            <a:avLst/>
            <a:ah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662" name="Google Shape;141;p8:notes"/>
          <p:cNvSpPr txBox="1">
            <a:spLocks noGrp="1"/>
          </p:cNvSpPr>
          <p:nvPr>
            <p:ph type="hdr" idx="3"/>
          </p:nvPr>
        </p:nvSpPr>
        <p:spPr>
          <a:xfrm>
            <a:off x="0" y="0"/>
            <a:ext cx="2971799" cy="458788"/>
          </a:xfrm>
          <a:prstGeom prst="rect"/>
          <a:noFill/>
          <a:ln>
            <a:noFill/>
          </a:ln>
        </p:spPr>
        <p:txBody>
          <a:bodyPr anchor="t"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*www.csbc.se</a:t>
            </a:r>
            <a:endParaRPr dirty="0"/>
          </a:p>
        </p:txBody>
      </p:sp>
      <p:sp>
        <p:nvSpPr>
          <p:cNvPr id="1048663" name="Google Shape;142;p8:notes"/>
          <p:cNvSpPr txBox="1">
            <a:spLocks noGrp="1"/>
          </p:cNvSpPr>
          <p:nvPr>
            <p:ph type="ftr" idx="11"/>
          </p:nvPr>
        </p:nvSpPr>
        <p:spPr>
          <a:xfrm>
            <a:off x="0" y="8685213"/>
            <a:ext cx="2971799" cy="458785"/>
          </a:xfrm>
          <a:prstGeom prst="rect"/>
          <a:noFill/>
          <a:ln>
            <a:noFill/>
          </a:ln>
        </p:spPr>
        <p:txBody>
          <a:bodyPr anchor="b" anchorCtr="0" bIns="91425" lIns="91425" rIns="91425" spcFirstLastPara="1" tIns="91425" wrap="square">
            <a:noAutofit/>
          </a:bodyPr>
          <a:p>
            <a:pPr algn="l" indent="0" lvl="0" marL="0" marR="0" rtl="0">
              <a:lnSpc>
                <a:spcPct val="100000"/>
              </a:lnSpc>
              <a:spcBef>
                <a:spcPts val="0"/>
              </a:spcBef>
              <a:spcAft>
                <a:spcPts val="0"/>
              </a:spcAft>
              <a:buClr>
                <a:schemeClr val="dk1"/>
              </a:buClr>
              <a:buSzPts val="1200"/>
              <a:buFont typeface="Century Gothic"/>
              <a:buNone/>
            </a:pPr>
            <a:r>
              <a:rPr b="0" cap="none" dirty="0" sz="1200" i="0" lang="en-US" strike="noStrike" u="none">
                <a:solidFill>
                  <a:schemeClr val="dk1"/>
                </a:solidFill>
                <a:latin typeface="Century Gothic"/>
                <a:ea typeface="Century Gothic"/>
                <a:cs typeface="Century Gothic"/>
                <a:sym typeface="Century Gothic"/>
              </a:rPr>
              <a:t>*瑞中合作促进会</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showMasterSp="0" type="title">
  <p:cSld name="TITLE">
    <p:bg>
      <p:bgPr>
        <a:solidFill>
          <a:schemeClr val="lt1"/>
        </a:solidFill>
      </p:bgPr>
    </p:bg>
    <p:spTree>
      <p:nvGrpSpPr>
        <p:cNvPr id="22" name="Shape 16"/>
        <p:cNvGrpSpPr/>
        <p:nvPr/>
      </p:nvGrpSpPr>
      <p:grpSpPr>
        <a:xfrm>
          <a:off x="0" y="0"/>
          <a:ext cx="0" cy="0"/>
          <a:chOff x="0" y="0"/>
          <a:chExt cx="0" cy="0"/>
        </a:xfrm>
      </p:grpSpPr>
      <p:pic>
        <p:nvPicPr>
          <p:cNvPr id="2097153" name="Google Shape;17;p2"/>
          <p:cNvPicPr preferRelativeResize="0">
            <a:picLocks/>
          </p:cNvPicPr>
          <p:nvPr/>
        </p:nvPicPr>
        <p:blipFill rotWithShape="1">
          <a:blip xmlns:r="http://schemas.openxmlformats.org/officeDocument/2006/relationships" r:embed="rId1">
            <a:alphaModFix/>
          </a:blip>
          <a:srcRect/>
          <a:stretch>
            <a:fillRect/>
          </a:stretch>
        </p:blipFill>
        <p:spPr>
          <a:xfrm>
            <a:off x="0" y="0"/>
            <a:ext cx="12189398" cy="6847027"/>
          </a:xfrm>
          <a:prstGeom prst="rect"/>
          <a:noFill/>
          <a:ln>
            <a:noFill/>
          </a:ln>
        </p:spPr>
      </p:pic>
      <p:sp>
        <p:nvSpPr>
          <p:cNvPr id="1048581" name="Google Shape;18;p2"/>
          <p:cNvSpPr txBox="1">
            <a:spLocks noGrp="1"/>
          </p:cNvSpPr>
          <p:nvPr>
            <p:ph type="ctrTitle"/>
          </p:nvPr>
        </p:nvSpPr>
        <p:spPr>
          <a:xfrm>
            <a:off x="624417" y="1196975"/>
            <a:ext cx="10943167" cy="1082675"/>
          </a:xfrm>
          <a:prstGeom prst="rect"/>
          <a:noFill/>
          <a:ln>
            <a:noFill/>
          </a:ln>
        </p:spPr>
        <p:txBody>
          <a:bodyPr anchor="ctr" anchorCtr="0" bIns="91425" lIns="91425" rIns="91425" spcFirstLastPara="1" tIns="91425" wrap="square"/>
          <a:lstStyle>
            <a:lvl1pPr algn="ctr" indent="0" lvl="0" marL="0" marR="0" rtl="0">
              <a:spcBef>
                <a:spcPts val="0"/>
              </a:spcBef>
              <a:spcAft>
                <a:spcPts val="0"/>
              </a:spcAft>
              <a:buSzPts val="1400"/>
              <a:buNone/>
              <a:defRPr b="0" cap="none" sz="3600" i="0" strike="noStrike" u="none">
                <a:solidFill>
                  <a:schemeClr val="lt1"/>
                </a:solidFill>
                <a:latin typeface="Arial"/>
                <a:ea typeface="Arial"/>
                <a:cs typeface="Arial"/>
                <a:sym typeface="Arial"/>
              </a:defRPr>
            </a:lvl1pPr>
            <a:lvl2pPr algn="l" indent="0" lvl="1" marL="0" marR="0" rtl="0">
              <a:spcBef>
                <a:spcPts val="0"/>
              </a:spcBef>
              <a:spcAft>
                <a:spcPts val="0"/>
              </a:spcAft>
              <a:buSzPts val="1400"/>
              <a:buNone/>
              <a:defRPr b="0" cap="none" sz="3600" i="0" strike="noStrike" u="none">
                <a:solidFill>
                  <a:schemeClr val="dk1"/>
                </a:solidFill>
                <a:latin typeface="Arial"/>
                <a:ea typeface="Arial"/>
                <a:cs typeface="Arial"/>
                <a:sym typeface="Arial"/>
              </a:defRPr>
            </a:lvl2pPr>
            <a:lvl3pPr algn="l" indent="0" lvl="2" marL="0" marR="0" rtl="0">
              <a:spcBef>
                <a:spcPts val="0"/>
              </a:spcBef>
              <a:spcAft>
                <a:spcPts val="0"/>
              </a:spcAft>
              <a:buSzPts val="1400"/>
              <a:buNone/>
              <a:defRPr b="0" cap="none" sz="3600" i="0" strike="noStrike" u="none">
                <a:solidFill>
                  <a:schemeClr val="dk1"/>
                </a:solidFill>
                <a:latin typeface="Arial"/>
                <a:ea typeface="Arial"/>
                <a:cs typeface="Arial"/>
                <a:sym typeface="Arial"/>
              </a:defRPr>
            </a:lvl3pPr>
            <a:lvl4pPr algn="l" indent="0" lvl="3" marL="0" marR="0" rtl="0">
              <a:spcBef>
                <a:spcPts val="0"/>
              </a:spcBef>
              <a:spcAft>
                <a:spcPts val="0"/>
              </a:spcAft>
              <a:buSzPts val="1400"/>
              <a:buNone/>
              <a:defRPr b="0" cap="none" sz="3600" i="0" strike="noStrike" u="none">
                <a:solidFill>
                  <a:schemeClr val="dk1"/>
                </a:solidFill>
                <a:latin typeface="Arial"/>
                <a:ea typeface="Arial"/>
                <a:cs typeface="Arial"/>
                <a:sym typeface="Arial"/>
              </a:defRPr>
            </a:lvl4pPr>
            <a:lvl5pPr algn="l" indent="0" lvl="4" marL="0" marR="0" rtl="0">
              <a:spcBef>
                <a:spcPts val="0"/>
              </a:spcBef>
              <a:spcAft>
                <a:spcPts val="0"/>
              </a:spcAft>
              <a:buSzPts val="1400"/>
              <a:buNone/>
              <a:defRPr b="0" cap="none" sz="3600" i="0" strike="noStrike" u="none">
                <a:solidFill>
                  <a:schemeClr val="dk1"/>
                </a:solidFill>
                <a:latin typeface="Arial"/>
                <a:ea typeface="Arial"/>
                <a:cs typeface="Arial"/>
                <a:sym typeface="Arial"/>
              </a:defRPr>
            </a:lvl5pPr>
            <a:lvl6pPr algn="l" indent="0" lvl="5" marL="457200" marR="0" rtl="0">
              <a:spcBef>
                <a:spcPts val="0"/>
              </a:spcBef>
              <a:spcAft>
                <a:spcPts val="0"/>
              </a:spcAft>
              <a:buSzPts val="1400"/>
              <a:buNone/>
              <a:defRPr b="0" cap="none" sz="3600" i="0" strike="noStrike" u="none">
                <a:solidFill>
                  <a:schemeClr val="dk1"/>
                </a:solidFill>
                <a:latin typeface="Arial"/>
                <a:ea typeface="Arial"/>
                <a:cs typeface="Arial"/>
                <a:sym typeface="Arial"/>
              </a:defRPr>
            </a:lvl6pPr>
            <a:lvl7pPr algn="l" indent="0" lvl="6" marL="914400" marR="0" rtl="0">
              <a:spcBef>
                <a:spcPts val="0"/>
              </a:spcBef>
              <a:spcAft>
                <a:spcPts val="0"/>
              </a:spcAft>
              <a:buSzPts val="1400"/>
              <a:buNone/>
              <a:defRPr b="0" cap="none" sz="3600" i="0" strike="noStrike" u="none">
                <a:solidFill>
                  <a:schemeClr val="dk1"/>
                </a:solidFill>
                <a:latin typeface="Arial"/>
                <a:ea typeface="Arial"/>
                <a:cs typeface="Arial"/>
                <a:sym typeface="Arial"/>
              </a:defRPr>
            </a:lvl7pPr>
            <a:lvl8pPr algn="l" indent="0" lvl="7" marL="1371600" marR="0" rtl="0">
              <a:spcBef>
                <a:spcPts val="0"/>
              </a:spcBef>
              <a:spcAft>
                <a:spcPts val="0"/>
              </a:spcAft>
              <a:buSzPts val="1400"/>
              <a:buNone/>
              <a:defRPr b="0" cap="none" sz="3600" i="0" strike="noStrike" u="none">
                <a:solidFill>
                  <a:schemeClr val="dk1"/>
                </a:solidFill>
                <a:latin typeface="Arial"/>
                <a:ea typeface="Arial"/>
                <a:cs typeface="Arial"/>
                <a:sym typeface="Arial"/>
              </a:defRPr>
            </a:lvl8pPr>
            <a:lvl9pPr algn="l" indent="0" lvl="8" marL="1828800" marR="0" rtl="0">
              <a:spcBef>
                <a:spcPts val="0"/>
              </a:spcBef>
              <a:spcAft>
                <a:spcPts val="0"/>
              </a:spcAft>
              <a:buSzPts val="1400"/>
              <a:buNone/>
              <a:defRPr b="0" cap="none" sz="3600" i="0" strike="noStrike" u="none">
                <a:solidFill>
                  <a:schemeClr val="dk1"/>
                </a:solidFill>
                <a:latin typeface="Arial"/>
                <a:ea typeface="Arial"/>
                <a:cs typeface="Arial"/>
                <a:sym typeface="Arial"/>
              </a:defRPr>
            </a:lvl9pPr>
          </a:lstStyle>
          <a:p/>
        </p:txBody>
      </p:sp>
      <p:sp>
        <p:nvSpPr>
          <p:cNvPr id="1048582" name="Google Shape;19;p2"/>
          <p:cNvSpPr txBox="1">
            <a:spLocks noGrp="1"/>
          </p:cNvSpPr>
          <p:nvPr>
            <p:ph type="subTitle" idx="1"/>
          </p:nvPr>
        </p:nvSpPr>
        <p:spPr>
          <a:xfrm>
            <a:off x="626533" y="2422525"/>
            <a:ext cx="10949517" cy="1752600"/>
          </a:xfrm>
          <a:prstGeom prst="rect"/>
          <a:noFill/>
          <a:ln>
            <a:noFill/>
          </a:ln>
        </p:spPr>
        <p:txBody>
          <a:bodyPr anchor="t" anchorCtr="0" bIns="91425" lIns="91425" rIns="91425" spcFirstLastPara="1" tIns="91425" wrap="square"/>
          <a:lstStyle>
            <a:lvl1pPr algn="ctr" indent="0" lvl="0" marL="0" marR="0" rtl="0">
              <a:spcBef>
                <a:spcPts val="640"/>
              </a:spcBef>
              <a:spcAft>
                <a:spcPts val="0"/>
              </a:spcAft>
              <a:buClr>
                <a:schemeClr val="lt1"/>
              </a:buClr>
              <a:buSzPts val="3200"/>
              <a:buFont typeface="Arial"/>
              <a:buNone/>
              <a:defRPr b="0" cap="none" sz="3200" i="0" strike="noStrike" u="none">
                <a:solidFill>
                  <a:schemeClr val="lt1"/>
                </a:solidFill>
                <a:latin typeface="Arial"/>
                <a:ea typeface="Arial"/>
                <a:cs typeface="Arial"/>
                <a:sym typeface="Arial"/>
              </a:defRPr>
            </a:lvl1pPr>
            <a:lvl2pPr algn="l" indent="-285750" lvl="1" marL="742950" marR="0" rtl="0">
              <a:spcBef>
                <a:spcPts val="560"/>
              </a:spcBef>
              <a:spcAft>
                <a:spcPts val="0"/>
              </a:spcAft>
              <a:buClr>
                <a:schemeClr val="dk1"/>
              </a:buClr>
              <a:buSzPts val="2800"/>
              <a:buFont typeface="Arial"/>
              <a:buChar char="–"/>
              <a:defRPr b="0" cap="none" sz="2800" i="0" strike="noStrike" u="none">
                <a:solidFill>
                  <a:schemeClr val="dk1"/>
                </a:solidFill>
                <a:latin typeface="Arial"/>
                <a:ea typeface="Arial"/>
                <a:cs typeface="Arial"/>
                <a:sym typeface="Arial"/>
              </a:defRPr>
            </a:lvl2pPr>
            <a:lvl3pPr algn="l" indent="-228600" lvl="2" marL="1143000" marR="0" rtl="0">
              <a:spcBef>
                <a:spcPts val="480"/>
              </a:spcBef>
              <a:spcAft>
                <a:spcPts val="0"/>
              </a:spcAft>
              <a:buClr>
                <a:schemeClr val="dk1"/>
              </a:buClr>
              <a:buSzPts val="2400"/>
              <a:buFont typeface="Arial"/>
              <a:buChar char="•"/>
              <a:defRPr b="0" cap="none" sz="2400" i="0" strike="noStrike" u="none">
                <a:solidFill>
                  <a:schemeClr val="dk1"/>
                </a:solidFill>
                <a:latin typeface="Arial"/>
                <a:ea typeface="Arial"/>
                <a:cs typeface="Arial"/>
                <a:sym typeface="Arial"/>
              </a:defRPr>
            </a:lvl3pPr>
            <a:lvl4pPr algn="l" indent="-228600" lvl="3" marL="1600200" marR="0" rtl="0">
              <a:spcBef>
                <a:spcPts val="400"/>
              </a:spcBef>
              <a:spcAft>
                <a:spcPts val="0"/>
              </a:spcAft>
              <a:buClr>
                <a:schemeClr val="dk1"/>
              </a:buClr>
              <a:buSzPts val="2000"/>
              <a:buFont typeface="Arial"/>
              <a:buChar char="–"/>
              <a:defRPr b="0" cap="none" sz="2000" i="0" strike="noStrike" u="none">
                <a:solidFill>
                  <a:schemeClr val="dk1"/>
                </a:solidFill>
                <a:latin typeface="Arial"/>
                <a:ea typeface="Arial"/>
                <a:cs typeface="Arial"/>
                <a:sym typeface="Arial"/>
              </a:defRPr>
            </a:lvl4pPr>
            <a:lvl5pPr algn="l" indent="-228600" lvl="4" marL="2057400" marR="0" rtl="0">
              <a:spcBef>
                <a:spcPts val="400"/>
              </a:spcBef>
              <a:spcAft>
                <a:spcPts val="0"/>
              </a:spcAft>
              <a:buClr>
                <a:schemeClr val="dk1"/>
              </a:buClr>
              <a:buSzPts val="2000"/>
              <a:buFont typeface="Arial"/>
              <a:buChar char="»"/>
              <a:defRPr b="0" cap="none" sz="2000" i="0" strike="noStrike" u="none">
                <a:solidFill>
                  <a:schemeClr val="dk1"/>
                </a:solidFill>
                <a:latin typeface="Arial"/>
                <a:ea typeface="Arial"/>
                <a:cs typeface="Arial"/>
                <a:sym typeface="Arial"/>
              </a:defRPr>
            </a:lvl5pPr>
            <a:lvl6pPr algn="l" indent="-228600" lvl="5" marL="25146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6pPr>
            <a:lvl7pPr algn="l" indent="-228600" lvl="6" marL="29718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7pPr>
            <a:lvl8pPr algn="l" indent="-228600" lvl="7" marL="34290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8pPr>
            <a:lvl9pPr algn="l" indent="-228600" lvl="8" marL="38862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9pPr>
          </a:lstStyle>
          <a:p/>
        </p:txBody>
      </p:sp>
      <p:sp>
        <p:nvSpPr>
          <p:cNvPr id="1048583" name="Google Shape;20;p2"/>
          <p:cNvSpPr txBox="1">
            <a:spLocks noGrp="1"/>
          </p:cNvSpPr>
          <p:nvPr>
            <p:ph type="dt" idx="10"/>
          </p:nvPr>
        </p:nvSpPr>
        <p:spPr>
          <a:xfrm>
            <a:off x="609600" y="6245225"/>
            <a:ext cx="2844800" cy="476250"/>
          </a:xfrm>
          <a:prstGeom prst="rect"/>
          <a:noFill/>
          <a:ln>
            <a:noFill/>
          </a:ln>
        </p:spPr>
        <p:txBody>
          <a:bodyPr anchor="t" anchorCtr="0" bIns="91425" lIns="91425" rIns="91425" spcFirstLastPara="1" tIns="91425" wrap="square"/>
          <a:lstStyle>
            <a:lvl1pPr algn="l"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584" name="Google Shape;21;p2"/>
          <p:cNvSpPr txBox="1">
            <a:spLocks noGrp="1"/>
          </p:cNvSpPr>
          <p:nvPr>
            <p:ph type="ftr" idx="11"/>
          </p:nvPr>
        </p:nvSpPr>
        <p:spPr>
          <a:xfrm>
            <a:off x="4165600" y="6245225"/>
            <a:ext cx="3860800" cy="476250"/>
          </a:xfrm>
          <a:prstGeom prst="rect"/>
          <a:noFill/>
          <a:ln>
            <a:noFill/>
          </a:ln>
        </p:spPr>
        <p:txBody>
          <a:bodyPr anchor="t" anchorCtr="0" bIns="91425" lIns="91425" rIns="91425" spcFirstLastPara="1" tIns="91425" wrap="square"/>
          <a:lstStyle>
            <a:lvl1pPr algn="ct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585" name="Google Shape;22;p2"/>
          <p:cNvSpPr txBox="1">
            <a:spLocks noGrp="1"/>
          </p:cNvSpPr>
          <p:nvPr>
            <p:ph type="sldNum" idx="12"/>
          </p:nvPr>
        </p:nvSpPr>
        <p:spPr>
          <a:xfrm>
            <a:off x="8737600" y="6245225"/>
            <a:ext cx="2844800" cy="476250"/>
          </a:xfrm>
          <a:prstGeom prst="rect"/>
          <a:noFill/>
          <a:ln>
            <a:noFill/>
          </a:ln>
        </p:spPr>
        <p:txBody>
          <a:bodyPr anchor="t" anchorCtr="0" bIns="45700" lIns="91425" rIns="91425" spcFirstLastPara="1" tIns="45700" wrap="square">
            <a:noAutofit/>
          </a:bodyPr>
          <a:lstStyle>
            <a:lvl1pPr algn="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r"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r"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r"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r"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r"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r"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r"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r"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pPr algn="r" indent="0" lvl="0" marL="0"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27" name="Shape 23"/>
        <p:cNvGrpSpPr/>
        <p:nvPr/>
      </p:nvGrpSpPr>
      <p:grpSpPr>
        <a:xfrm>
          <a:off x="0" y="0"/>
          <a:ext cx="0" cy="0"/>
          <a:chOff x="0" y="0"/>
          <a:chExt cx="0" cy="0"/>
        </a:xfrm>
      </p:grpSpPr>
      <p:sp>
        <p:nvSpPr>
          <p:cNvPr id="1048594" name="Google Shape;24;p3"/>
          <p:cNvSpPr txBox="1">
            <a:spLocks noGrp="1"/>
          </p:cNvSpPr>
          <p:nvPr>
            <p:ph type="title"/>
          </p:nvPr>
        </p:nvSpPr>
        <p:spPr>
          <a:xfrm>
            <a:off x="609600" y="190500"/>
            <a:ext cx="10972800" cy="582613"/>
          </a:xfrm>
          <a:prstGeom prst="rect"/>
          <a:noFill/>
          <a:ln>
            <a:noFill/>
          </a:ln>
        </p:spPr>
        <p:txBody>
          <a:bodyPr anchor="ctr" anchorCtr="0" bIns="91425" lIns="91425" rIns="91425" spcFirstLastPara="1" tIns="91425" wrap="square"/>
          <a:lstStyle>
            <a:lvl1pPr algn="l" indent="0" lvl="0" marL="0" marR="0" rtl="0">
              <a:spcBef>
                <a:spcPts val="0"/>
              </a:spcBef>
              <a:spcAft>
                <a:spcPts val="0"/>
              </a:spcAft>
              <a:buSzPts val="1400"/>
              <a:buNone/>
              <a:defRPr b="0" cap="none" sz="3600" i="0" strike="noStrike" u="none">
                <a:solidFill>
                  <a:schemeClr val="dk1"/>
                </a:solidFill>
                <a:latin typeface="Arial"/>
                <a:ea typeface="Arial"/>
                <a:cs typeface="Arial"/>
                <a:sym typeface="Arial"/>
              </a:defRPr>
            </a:lvl1pPr>
            <a:lvl2pPr algn="l" indent="0" lvl="1" marL="0" marR="0" rtl="0">
              <a:spcBef>
                <a:spcPts val="0"/>
              </a:spcBef>
              <a:spcAft>
                <a:spcPts val="0"/>
              </a:spcAft>
              <a:buSzPts val="1400"/>
              <a:buNone/>
              <a:defRPr b="0" cap="none" sz="3600" i="0" strike="noStrike" u="none">
                <a:solidFill>
                  <a:schemeClr val="dk1"/>
                </a:solidFill>
                <a:latin typeface="Arial"/>
                <a:ea typeface="Arial"/>
                <a:cs typeface="Arial"/>
                <a:sym typeface="Arial"/>
              </a:defRPr>
            </a:lvl2pPr>
            <a:lvl3pPr algn="l" indent="0" lvl="2" marL="0" marR="0" rtl="0">
              <a:spcBef>
                <a:spcPts val="0"/>
              </a:spcBef>
              <a:spcAft>
                <a:spcPts val="0"/>
              </a:spcAft>
              <a:buSzPts val="1400"/>
              <a:buNone/>
              <a:defRPr b="0" cap="none" sz="3600" i="0" strike="noStrike" u="none">
                <a:solidFill>
                  <a:schemeClr val="dk1"/>
                </a:solidFill>
                <a:latin typeface="Arial"/>
                <a:ea typeface="Arial"/>
                <a:cs typeface="Arial"/>
                <a:sym typeface="Arial"/>
              </a:defRPr>
            </a:lvl3pPr>
            <a:lvl4pPr algn="l" indent="0" lvl="3" marL="0" marR="0" rtl="0">
              <a:spcBef>
                <a:spcPts val="0"/>
              </a:spcBef>
              <a:spcAft>
                <a:spcPts val="0"/>
              </a:spcAft>
              <a:buSzPts val="1400"/>
              <a:buNone/>
              <a:defRPr b="0" cap="none" sz="3600" i="0" strike="noStrike" u="none">
                <a:solidFill>
                  <a:schemeClr val="dk1"/>
                </a:solidFill>
                <a:latin typeface="Arial"/>
                <a:ea typeface="Arial"/>
                <a:cs typeface="Arial"/>
                <a:sym typeface="Arial"/>
              </a:defRPr>
            </a:lvl4pPr>
            <a:lvl5pPr algn="l" indent="0" lvl="4" marL="0" marR="0" rtl="0">
              <a:spcBef>
                <a:spcPts val="0"/>
              </a:spcBef>
              <a:spcAft>
                <a:spcPts val="0"/>
              </a:spcAft>
              <a:buSzPts val="1400"/>
              <a:buNone/>
              <a:defRPr b="0" cap="none" sz="3600" i="0" strike="noStrike" u="none">
                <a:solidFill>
                  <a:schemeClr val="dk1"/>
                </a:solidFill>
                <a:latin typeface="Arial"/>
                <a:ea typeface="Arial"/>
                <a:cs typeface="Arial"/>
                <a:sym typeface="Arial"/>
              </a:defRPr>
            </a:lvl5pPr>
            <a:lvl6pPr algn="l" indent="0" lvl="5" marL="457200" marR="0" rtl="0">
              <a:spcBef>
                <a:spcPts val="0"/>
              </a:spcBef>
              <a:spcAft>
                <a:spcPts val="0"/>
              </a:spcAft>
              <a:buSzPts val="1400"/>
              <a:buNone/>
              <a:defRPr b="0" cap="none" sz="3600" i="0" strike="noStrike" u="none">
                <a:solidFill>
                  <a:schemeClr val="dk1"/>
                </a:solidFill>
                <a:latin typeface="Arial"/>
                <a:ea typeface="Arial"/>
                <a:cs typeface="Arial"/>
                <a:sym typeface="Arial"/>
              </a:defRPr>
            </a:lvl6pPr>
            <a:lvl7pPr algn="l" indent="0" lvl="6" marL="914400" marR="0" rtl="0">
              <a:spcBef>
                <a:spcPts val="0"/>
              </a:spcBef>
              <a:spcAft>
                <a:spcPts val="0"/>
              </a:spcAft>
              <a:buSzPts val="1400"/>
              <a:buNone/>
              <a:defRPr b="0" cap="none" sz="3600" i="0" strike="noStrike" u="none">
                <a:solidFill>
                  <a:schemeClr val="dk1"/>
                </a:solidFill>
                <a:latin typeface="Arial"/>
                <a:ea typeface="Arial"/>
                <a:cs typeface="Arial"/>
                <a:sym typeface="Arial"/>
              </a:defRPr>
            </a:lvl7pPr>
            <a:lvl8pPr algn="l" indent="0" lvl="7" marL="1371600" marR="0" rtl="0">
              <a:spcBef>
                <a:spcPts val="0"/>
              </a:spcBef>
              <a:spcAft>
                <a:spcPts val="0"/>
              </a:spcAft>
              <a:buSzPts val="1400"/>
              <a:buNone/>
              <a:defRPr b="0" cap="none" sz="3600" i="0" strike="noStrike" u="none">
                <a:solidFill>
                  <a:schemeClr val="dk1"/>
                </a:solidFill>
                <a:latin typeface="Arial"/>
                <a:ea typeface="Arial"/>
                <a:cs typeface="Arial"/>
                <a:sym typeface="Arial"/>
              </a:defRPr>
            </a:lvl8pPr>
            <a:lvl9pPr algn="l" indent="0" lvl="8" marL="1828800" marR="0" rtl="0">
              <a:spcBef>
                <a:spcPts val="0"/>
              </a:spcBef>
              <a:spcAft>
                <a:spcPts val="0"/>
              </a:spcAft>
              <a:buSzPts val="1400"/>
              <a:buNone/>
              <a:defRPr b="0" cap="none" sz="3600" i="0" strike="noStrike" u="none">
                <a:solidFill>
                  <a:schemeClr val="dk1"/>
                </a:solidFill>
                <a:latin typeface="Arial"/>
                <a:ea typeface="Arial"/>
                <a:cs typeface="Arial"/>
                <a:sym typeface="Arial"/>
              </a:defRPr>
            </a:lvl9pPr>
          </a:lstStyle>
          <a:p/>
        </p:txBody>
      </p:sp>
      <p:sp>
        <p:nvSpPr>
          <p:cNvPr id="1048595" name="Google Shape;25;p3"/>
          <p:cNvSpPr txBox="1">
            <a:spLocks noGrp="1"/>
          </p:cNvSpPr>
          <p:nvPr>
            <p:ph type="body" idx="1"/>
          </p:nvPr>
        </p:nvSpPr>
        <p:spPr>
          <a:xfrm>
            <a:off x="609600" y="1174750"/>
            <a:ext cx="5384800" cy="4953000"/>
          </a:xfrm>
          <a:prstGeom prst="rect"/>
          <a:noFill/>
          <a:ln>
            <a:noFill/>
          </a:ln>
        </p:spPr>
        <p:txBody>
          <a:bodyPr anchor="t" anchorCtr="0" bIns="91425" lIns="91425" rIns="91425" spcFirstLastPara="1" tIns="91425" wrap="square"/>
          <a:lstStyle>
            <a:lvl1pPr algn="l" indent="-431800" lvl="0" marL="457200" marR="0" rtl="0">
              <a:spcBef>
                <a:spcPts val="640"/>
              </a:spcBef>
              <a:spcAft>
                <a:spcPts val="0"/>
              </a:spcAft>
              <a:buClr>
                <a:schemeClr val="dk1"/>
              </a:buClr>
              <a:buSzPts val="3200"/>
              <a:buFont typeface="Arial"/>
              <a:buChar char="•"/>
              <a:defRPr b="0" cap="none" sz="3200" i="0" strike="noStrike" u="none">
                <a:solidFill>
                  <a:schemeClr val="dk1"/>
                </a:solidFill>
                <a:latin typeface="Arial"/>
                <a:ea typeface="Arial"/>
                <a:cs typeface="Arial"/>
                <a:sym typeface="Arial"/>
              </a:defRPr>
            </a:lvl1pPr>
            <a:lvl2pPr algn="l" indent="-406400" lvl="1" marL="914400" marR="0" rtl="0">
              <a:spcBef>
                <a:spcPts val="560"/>
              </a:spcBef>
              <a:spcAft>
                <a:spcPts val="0"/>
              </a:spcAft>
              <a:buClr>
                <a:schemeClr val="dk1"/>
              </a:buClr>
              <a:buSzPts val="2800"/>
              <a:buFont typeface="Arial"/>
              <a:buChar char="–"/>
              <a:defRPr b="0" cap="none" sz="2800" i="0" strike="noStrike" u="none">
                <a:solidFill>
                  <a:schemeClr val="dk1"/>
                </a:solidFill>
                <a:latin typeface="Arial"/>
                <a:ea typeface="Arial"/>
                <a:cs typeface="Arial"/>
                <a:sym typeface="Arial"/>
              </a:defRPr>
            </a:lvl2pPr>
            <a:lvl3pPr algn="l" indent="-381000" lvl="2" marL="1371600" marR="0" rtl="0">
              <a:spcBef>
                <a:spcPts val="480"/>
              </a:spcBef>
              <a:spcAft>
                <a:spcPts val="0"/>
              </a:spcAft>
              <a:buClr>
                <a:schemeClr val="dk1"/>
              </a:buClr>
              <a:buSzPts val="2400"/>
              <a:buFont typeface="Arial"/>
              <a:buChar char="•"/>
              <a:defRPr b="0" cap="none" sz="2400" i="0" strike="noStrike" u="none">
                <a:solidFill>
                  <a:schemeClr val="dk1"/>
                </a:solidFill>
                <a:latin typeface="Arial"/>
                <a:ea typeface="Arial"/>
                <a:cs typeface="Arial"/>
                <a:sym typeface="Arial"/>
              </a:defRPr>
            </a:lvl3pPr>
            <a:lvl4pPr algn="l" indent="-355600" lvl="3" marL="1828800" marR="0" rtl="0">
              <a:spcBef>
                <a:spcPts val="400"/>
              </a:spcBef>
              <a:spcAft>
                <a:spcPts val="0"/>
              </a:spcAft>
              <a:buClr>
                <a:schemeClr val="dk1"/>
              </a:buClr>
              <a:buSzPts val="2000"/>
              <a:buFont typeface="Arial"/>
              <a:buChar char="–"/>
              <a:defRPr b="0" cap="none" sz="2000" i="0" strike="noStrike" u="none">
                <a:solidFill>
                  <a:schemeClr val="dk1"/>
                </a:solidFill>
                <a:latin typeface="Arial"/>
                <a:ea typeface="Arial"/>
                <a:cs typeface="Arial"/>
                <a:sym typeface="Arial"/>
              </a:defRPr>
            </a:lvl4pPr>
            <a:lvl5pPr algn="l" indent="-355600" lvl="4" marL="2286000" marR="0" rtl="0">
              <a:spcBef>
                <a:spcPts val="400"/>
              </a:spcBef>
              <a:spcAft>
                <a:spcPts val="0"/>
              </a:spcAft>
              <a:buClr>
                <a:schemeClr val="dk1"/>
              </a:buClr>
              <a:buSzPts val="2000"/>
              <a:buFont typeface="Arial"/>
              <a:buChar char="»"/>
              <a:defRPr b="0" cap="none" sz="2000" i="0" strike="noStrike" u="none">
                <a:solidFill>
                  <a:schemeClr val="dk1"/>
                </a:solidFill>
                <a:latin typeface="Arial"/>
                <a:ea typeface="Arial"/>
                <a:cs typeface="Arial"/>
                <a:sym typeface="Arial"/>
              </a:defRPr>
            </a:lvl5pPr>
            <a:lvl6pPr algn="l" indent="-342900" lvl="5" marL="27432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6pPr>
            <a:lvl7pPr algn="l" indent="-342900" lvl="6" marL="32004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7pPr>
            <a:lvl8pPr algn="l" indent="-342900" lvl="7" marL="36576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8pPr>
            <a:lvl9pPr algn="l" indent="-342900" lvl="8" marL="41148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9pPr>
          </a:lstStyle>
          <a:p/>
        </p:txBody>
      </p:sp>
      <p:sp>
        <p:nvSpPr>
          <p:cNvPr id="1048596" name="Google Shape;26;p3"/>
          <p:cNvSpPr txBox="1">
            <a:spLocks noGrp="1"/>
          </p:cNvSpPr>
          <p:nvPr>
            <p:ph type="body" idx="2"/>
          </p:nvPr>
        </p:nvSpPr>
        <p:spPr>
          <a:xfrm>
            <a:off x="6197600" y="1174750"/>
            <a:ext cx="5384800" cy="4953000"/>
          </a:xfrm>
          <a:prstGeom prst="rect"/>
          <a:noFill/>
          <a:ln>
            <a:noFill/>
          </a:ln>
        </p:spPr>
        <p:txBody>
          <a:bodyPr anchor="t" anchorCtr="0" bIns="91425" lIns="91425" rIns="91425" spcFirstLastPara="1" tIns="91425" wrap="square"/>
          <a:lstStyle>
            <a:lvl1pPr algn="l" indent="-431800" lvl="0" marL="457200" marR="0" rtl="0">
              <a:spcBef>
                <a:spcPts val="640"/>
              </a:spcBef>
              <a:spcAft>
                <a:spcPts val="0"/>
              </a:spcAft>
              <a:buClr>
                <a:schemeClr val="dk1"/>
              </a:buClr>
              <a:buSzPts val="3200"/>
              <a:buFont typeface="Arial"/>
              <a:buChar char="•"/>
              <a:defRPr b="0" cap="none" sz="3200" i="0" strike="noStrike" u="none">
                <a:solidFill>
                  <a:schemeClr val="dk1"/>
                </a:solidFill>
                <a:latin typeface="Arial"/>
                <a:ea typeface="Arial"/>
                <a:cs typeface="Arial"/>
                <a:sym typeface="Arial"/>
              </a:defRPr>
            </a:lvl1pPr>
            <a:lvl2pPr algn="l" indent="-406400" lvl="1" marL="914400" marR="0" rtl="0">
              <a:spcBef>
                <a:spcPts val="560"/>
              </a:spcBef>
              <a:spcAft>
                <a:spcPts val="0"/>
              </a:spcAft>
              <a:buClr>
                <a:schemeClr val="dk1"/>
              </a:buClr>
              <a:buSzPts val="2800"/>
              <a:buFont typeface="Arial"/>
              <a:buChar char="–"/>
              <a:defRPr b="0" cap="none" sz="2800" i="0" strike="noStrike" u="none">
                <a:solidFill>
                  <a:schemeClr val="dk1"/>
                </a:solidFill>
                <a:latin typeface="Arial"/>
                <a:ea typeface="Arial"/>
                <a:cs typeface="Arial"/>
                <a:sym typeface="Arial"/>
              </a:defRPr>
            </a:lvl2pPr>
            <a:lvl3pPr algn="l" indent="-381000" lvl="2" marL="1371600" marR="0" rtl="0">
              <a:spcBef>
                <a:spcPts val="480"/>
              </a:spcBef>
              <a:spcAft>
                <a:spcPts val="0"/>
              </a:spcAft>
              <a:buClr>
                <a:schemeClr val="dk1"/>
              </a:buClr>
              <a:buSzPts val="2400"/>
              <a:buFont typeface="Arial"/>
              <a:buChar char="•"/>
              <a:defRPr b="0" cap="none" sz="2400" i="0" strike="noStrike" u="none">
                <a:solidFill>
                  <a:schemeClr val="dk1"/>
                </a:solidFill>
                <a:latin typeface="Arial"/>
                <a:ea typeface="Arial"/>
                <a:cs typeface="Arial"/>
                <a:sym typeface="Arial"/>
              </a:defRPr>
            </a:lvl3pPr>
            <a:lvl4pPr algn="l" indent="-355600" lvl="3" marL="1828800" marR="0" rtl="0">
              <a:spcBef>
                <a:spcPts val="400"/>
              </a:spcBef>
              <a:spcAft>
                <a:spcPts val="0"/>
              </a:spcAft>
              <a:buClr>
                <a:schemeClr val="dk1"/>
              </a:buClr>
              <a:buSzPts val="2000"/>
              <a:buFont typeface="Arial"/>
              <a:buChar char="–"/>
              <a:defRPr b="0" cap="none" sz="2000" i="0" strike="noStrike" u="none">
                <a:solidFill>
                  <a:schemeClr val="dk1"/>
                </a:solidFill>
                <a:latin typeface="Arial"/>
                <a:ea typeface="Arial"/>
                <a:cs typeface="Arial"/>
                <a:sym typeface="Arial"/>
              </a:defRPr>
            </a:lvl4pPr>
            <a:lvl5pPr algn="l" indent="-355600" lvl="4" marL="2286000" marR="0" rtl="0">
              <a:spcBef>
                <a:spcPts val="400"/>
              </a:spcBef>
              <a:spcAft>
                <a:spcPts val="0"/>
              </a:spcAft>
              <a:buClr>
                <a:schemeClr val="dk1"/>
              </a:buClr>
              <a:buSzPts val="2000"/>
              <a:buFont typeface="Arial"/>
              <a:buChar char="»"/>
              <a:defRPr b="0" cap="none" sz="2000" i="0" strike="noStrike" u="none">
                <a:solidFill>
                  <a:schemeClr val="dk1"/>
                </a:solidFill>
                <a:latin typeface="Arial"/>
                <a:ea typeface="Arial"/>
                <a:cs typeface="Arial"/>
                <a:sym typeface="Arial"/>
              </a:defRPr>
            </a:lvl5pPr>
            <a:lvl6pPr algn="l" indent="-342900" lvl="5" marL="27432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6pPr>
            <a:lvl7pPr algn="l" indent="-342900" lvl="6" marL="32004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7pPr>
            <a:lvl8pPr algn="l" indent="-342900" lvl="7" marL="36576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8pPr>
            <a:lvl9pPr algn="l" indent="-342900" lvl="8" marL="41148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9pPr>
          </a:lstStyle>
          <a:p/>
        </p:txBody>
      </p:sp>
      <p:sp>
        <p:nvSpPr>
          <p:cNvPr id="1048597" name="Google Shape;27;p3"/>
          <p:cNvSpPr txBox="1">
            <a:spLocks noGrp="1"/>
          </p:cNvSpPr>
          <p:nvPr>
            <p:ph type="dt" idx="10"/>
          </p:nvPr>
        </p:nvSpPr>
        <p:spPr>
          <a:xfrm>
            <a:off x="609600" y="6245225"/>
            <a:ext cx="2844800" cy="476250"/>
          </a:xfrm>
          <a:prstGeom prst="rect"/>
          <a:noFill/>
          <a:ln>
            <a:noFill/>
          </a:ln>
        </p:spPr>
        <p:txBody>
          <a:bodyPr anchor="t" anchorCtr="0" bIns="91425" lIns="91425" rIns="91425" spcFirstLastPara="1" tIns="91425" wrap="square"/>
          <a:lstStyle>
            <a:lvl1pPr algn="l"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598" name="Google Shape;28;p3"/>
          <p:cNvSpPr txBox="1">
            <a:spLocks noGrp="1"/>
          </p:cNvSpPr>
          <p:nvPr>
            <p:ph type="ftr" idx="11"/>
          </p:nvPr>
        </p:nvSpPr>
        <p:spPr>
          <a:xfrm>
            <a:off x="4165600" y="6245225"/>
            <a:ext cx="3860800" cy="476250"/>
          </a:xfrm>
          <a:prstGeom prst="rect"/>
          <a:noFill/>
          <a:ln>
            <a:noFill/>
          </a:ln>
        </p:spPr>
        <p:txBody>
          <a:bodyPr anchor="t" anchorCtr="0" bIns="91425" lIns="91425" rIns="91425" spcFirstLastPara="1" tIns="91425" wrap="square"/>
          <a:lstStyle>
            <a:lvl1pPr algn="ct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599" name="Google Shape;29;p3"/>
          <p:cNvSpPr txBox="1">
            <a:spLocks noGrp="1"/>
          </p:cNvSpPr>
          <p:nvPr>
            <p:ph type="sldNum" idx="12"/>
          </p:nvPr>
        </p:nvSpPr>
        <p:spPr>
          <a:xfrm>
            <a:off x="8737600" y="6245225"/>
            <a:ext cx="2844800" cy="476250"/>
          </a:xfrm>
          <a:prstGeom prst="rect"/>
          <a:noFill/>
          <a:ln>
            <a:noFill/>
          </a:ln>
        </p:spPr>
        <p:txBody>
          <a:bodyPr anchor="t" anchorCtr="0" bIns="45700" lIns="91425" rIns="91425" spcFirstLastPara="1" tIns="45700" wrap="square">
            <a:noAutofit/>
          </a:bodyPr>
          <a:lstStyle>
            <a:lvl1pPr algn="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r"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r"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r"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r"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r"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r"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r"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r"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pPr algn="r" indent="0" lvl="0" marL="0"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31" name="Shape 30"/>
        <p:cNvGrpSpPr/>
        <p:nvPr/>
      </p:nvGrpSpPr>
      <p:grpSpPr>
        <a:xfrm>
          <a:off x="0" y="0"/>
          <a:ext cx="0" cy="0"/>
          <a:chOff x="0" y="0"/>
          <a:chExt cx="0" cy="0"/>
        </a:xfrm>
      </p:grpSpPr>
      <p:sp>
        <p:nvSpPr>
          <p:cNvPr id="1048606" name="Google Shape;31;p4"/>
          <p:cNvSpPr txBox="1">
            <a:spLocks noGrp="1"/>
          </p:cNvSpPr>
          <p:nvPr>
            <p:ph type="title"/>
          </p:nvPr>
        </p:nvSpPr>
        <p:spPr>
          <a:xfrm>
            <a:off x="609600" y="190500"/>
            <a:ext cx="10972800" cy="582613"/>
          </a:xfrm>
          <a:prstGeom prst="rect"/>
          <a:noFill/>
          <a:ln>
            <a:noFill/>
          </a:ln>
        </p:spPr>
        <p:txBody>
          <a:bodyPr anchor="ctr" anchorCtr="0" bIns="91425" lIns="91425" rIns="91425" spcFirstLastPara="1" tIns="91425" wrap="square"/>
          <a:lstStyle>
            <a:lvl1pPr algn="l" indent="0" lvl="0" marL="0" marR="0" rtl="0">
              <a:spcBef>
                <a:spcPts val="0"/>
              </a:spcBef>
              <a:spcAft>
                <a:spcPts val="0"/>
              </a:spcAft>
              <a:buSzPts val="1400"/>
              <a:buNone/>
              <a:defRPr b="0" cap="none" sz="3600" i="0" strike="noStrike" u="none">
                <a:solidFill>
                  <a:schemeClr val="dk1"/>
                </a:solidFill>
                <a:latin typeface="Arial"/>
                <a:ea typeface="Arial"/>
                <a:cs typeface="Arial"/>
                <a:sym typeface="Arial"/>
              </a:defRPr>
            </a:lvl1pPr>
            <a:lvl2pPr algn="l" indent="0" lvl="1" marL="0" marR="0" rtl="0">
              <a:spcBef>
                <a:spcPts val="0"/>
              </a:spcBef>
              <a:spcAft>
                <a:spcPts val="0"/>
              </a:spcAft>
              <a:buSzPts val="1400"/>
              <a:buNone/>
              <a:defRPr b="0" cap="none" sz="3600" i="0" strike="noStrike" u="none">
                <a:solidFill>
                  <a:schemeClr val="dk1"/>
                </a:solidFill>
                <a:latin typeface="Arial"/>
                <a:ea typeface="Arial"/>
                <a:cs typeface="Arial"/>
                <a:sym typeface="Arial"/>
              </a:defRPr>
            </a:lvl2pPr>
            <a:lvl3pPr algn="l" indent="0" lvl="2" marL="0" marR="0" rtl="0">
              <a:spcBef>
                <a:spcPts val="0"/>
              </a:spcBef>
              <a:spcAft>
                <a:spcPts val="0"/>
              </a:spcAft>
              <a:buSzPts val="1400"/>
              <a:buNone/>
              <a:defRPr b="0" cap="none" sz="3600" i="0" strike="noStrike" u="none">
                <a:solidFill>
                  <a:schemeClr val="dk1"/>
                </a:solidFill>
                <a:latin typeface="Arial"/>
                <a:ea typeface="Arial"/>
                <a:cs typeface="Arial"/>
                <a:sym typeface="Arial"/>
              </a:defRPr>
            </a:lvl3pPr>
            <a:lvl4pPr algn="l" indent="0" lvl="3" marL="0" marR="0" rtl="0">
              <a:spcBef>
                <a:spcPts val="0"/>
              </a:spcBef>
              <a:spcAft>
                <a:spcPts val="0"/>
              </a:spcAft>
              <a:buSzPts val="1400"/>
              <a:buNone/>
              <a:defRPr b="0" cap="none" sz="3600" i="0" strike="noStrike" u="none">
                <a:solidFill>
                  <a:schemeClr val="dk1"/>
                </a:solidFill>
                <a:latin typeface="Arial"/>
                <a:ea typeface="Arial"/>
                <a:cs typeface="Arial"/>
                <a:sym typeface="Arial"/>
              </a:defRPr>
            </a:lvl4pPr>
            <a:lvl5pPr algn="l" indent="0" lvl="4" marL="0" marR="0" rtl="0">
              <a:spcBef>
                <a:spcPts val="0"/>
              </a:spcBef>
              <a:spcAft>
                <a:spcPts val="0"/>
              </a:spcAft>
              <a:buSzPts val="1400"/>
              <a:buNone/>
              <a:defRPr b="0" cap="none" sz="3600" i="0" strike="noStrike" u="none">
                <a:solidFill>
                  <a:schemeClr val="dk1"/>
                </a:solidFill>
                <a:latin typeface="Arial"/>
                <a:ea typeface="Arial"/>
                <a:cs typeface="Arial"/>
                <a:sym typeface="Arial"/>
              </a:defRPr>
            </a:lvl5pPr>
            <a:lvl6pPr algn="l" indent="0" lvl="5" marL="457200" marR="0" rtl="0">
              <a:spcBef>
                <a:spcPts val="0"/>
              </a:spcBef>
              <a:spcAft>
                <a:spcPts val="0"/>
              </a:spcAft>
              <a:buSzPts val="1400"/>
              <a:buNone/>
              <a:defRPr b="0" cap="none" sz="3600" i="0" strike="noStrike" u="none">
                <a:solidFill>
                  <a:schemeClr val="dk1"/>
                </a:solidFill>
                <a:latin typeface="Arial"/>
                <a:ea typeface="Arial"/>
                <a:cs typeface="Arial"/>
                <a:sym typeface="Arial"/>
              </a:defRPr>
            </a:lvl6pPr>
            <a:lvl7pPr algn="l" indent="0" lvl="6" marL="914400" marR="0" rtl="0">
              <a:spcBef>
                <a:spcPts val="0"/>
              </a:spcBef>
              <a:spcAft>
                <a:spcPts val="0"/>
              </a:spcAft>
              <a:buSzPts val="1400"/>
              <a:buNone/>
              <a:defRPr b="0" cap="none" sz="3600" i="0" strike="noStrike" u="none">
                <a:solidFill>
                  <a:schemeClr val="dk1"/>
                </a:solidFill>
                <a:latin typeface="Arial"/>
                <a:ea typeface="Arial"/>
                <a:cs typeface="Arial"/>
                <a:sym typeface="Arial"/>
              </a:defRPr>
            </a:lvl7pPr>
            <a:lvl8pPr algn="l" indent="0" lvl="7" marL="1371600" marR="0" rtl="0">
              <a:spcBef>
                <a:spcPts val="0"/>
              </a:spcBef>
              <a:spcAft>
                <a:spcPts val="0"/>
              </a:spcAft>
              <a:buSzPts val="1400"/>
              <a:buNone/>
              <a:defRPr b="0" cap="none" sz="3600" i="0" strike="noStrike" u="none">
                <a:solidFill>
                  <a:schemeClr val="dk1"/>
                </a:solidFill>
                <a:latin typeface="Arial"/>
                <a:ea typeface="Arial"/>
                <a:cs typeface="Arial"/>
                <a:sym typeface="Arial"/>
              </a:defRPr>
            </a:lvl8pPr>
            <a:lvl9pPr algn="l" indent="0" lvl="8" marL="1828800" marR="0" rtl="0">
              <a:spcBef>
                <a:spcPts val="0"/>
              </a:spcBef>
              <a:spcAft>
                <a:spcPts val="0"/>
              </a:spcAft>
              <a:buSzPts val="1400"/>
              <a:buNone/>
              <a:defRPr b="0" cap="none" sz="3600" i="0" strike="noStrike" u="none">
                <a:solidFill>
                  <a:schemeClr val="dk1"/>
                </a:solidFill>
                <a:latin typeface="Arial"/>
                <a:ea typeface="Arial"/>
                <a:cs typeface="Arial"/>
                <a:sym typeface="Arial"/>
              </a:defRPr>
            </a:lvl9pPr>
          </a:lstStyle>
          <a:p/>
        </p:txBody>
      </p:sp>
      <p:sp>
        <p:nvSpPr>
          <p:cNvPr id="1048607" name="Google Shape;32;p4"/>
          <p:cNvSpPr txBox="1">
            <a:spLocks noGrp="1"/>
          </p:cNvSpPr>
          <p:nvPr>
            <p:ph type="body" idx="1"/>
          </p:nvPr>
        </p:nvSpPr>
        <p:spPr>
          <a:xfrm>
            <a:off x="609600" y="1174750"/>
            <a:ext cx="10972800" cy="4953000"/>
          </a:xfrm>
          <a:prstGeom prst="rect"/>
          <a:noFill/>
          <a:ln>
            <a:noFill/>
          </a:ln>
        </p:spPr>
        <p:txBody>
          <a:bodyPr anchor="t" anchorCtr="0" bIns="91425" lIns="91425" rIns="91425" spcFirstLastPara="1" tIns="91425" wrap="square"/>
          <a:lstStyle>
            <a:lvl1pPr algn="l" indent="-431800" lvl="0" marL="457200" marR="0" rtl="0">
              <a:spcBef>
                <a:spcPts val="640"/>
              </a:spcBef>
              <a:spcAft>
                <a:spcPts val="0"/>
              </a:spcAft>
              <a:buClr>
                <a:schemeClr val="dk1"/>
              </a:buClr>
              <a:buSzPts val="3200"/>
              <a:buFont typeface="Arial"/>
              <a:buChar char="•"/>
              <a:defRPr b="0" cap="none" sz="3200" i="0" strike="noStrike" u="none">
                <a:solidFill>
                  <a:schemeClr val="dk1"/>
                </a:solidFill>
                <a:latin typeface="Arial"/>
                <a:ea typeface="Arial"/>
                <a:cs typeface="Arial"/>
                <a:sym typeface="Arial"/>
              </a:defRPr>
            </a:lvl1pPr>
            <a:lvl2pPr algn="l" indent="-406400" lvl="1" marL="914400" marR="0" rtl="0">
              <a:spcBef>
                <a:spcPts val="560"/>
              </a:spcBef>
              <a:spcAft>
                <a:spcPts val="0"/>
              </a:spcAft>
              <a:buClr>
                <a:schemeClr val="dk1"/>
              </a:buClr>
              <a:buSzPts val="2800"/>
              <a:buFont typeface="Arial"/>
              <a:buChar char="–"/>
              <a:defRPr b="0" cap="none" sz="2800" i="0" strike="noStrike" u="none">
                <a:solidFill>
                  <a:schemeClr val="dk1"/>
                </a:solidFill>
                <a:latin typeface="Arial"/>
                <a:ea typeface="Arial"/>
                <a:cs typeface="Arial"/>
                <a:sym typeface="Arial"/>
              </a:defRPr>
            </a:lvl2pPr>
            <a:lvl3pPr algn="l" indent="-381000" lvl="2" marL="1371600" marR="0" rtl="0">
              <a:spcBef>
                <a:spcPts val="480"/>
              </a:spcBef>
              <a:spcAft>
                <a:spcPts val="0"/>
              </a:spcAft>
              <a:buClr>
                <a:schemeClr val="dk1"/>
              </a:buClr>
              <a:buSzPts val="2400"/>
              <a:buFont typeface="Arial"/>
              <a:buChar char="•"/>
              <a:defRPr b="0" cap="none" sz="2400" i="0" strike="noStrike" u="none">
                <a:solidFill>
                  <a:schemeClr val="dk1"/>
                </a:solidFill>
                <a:latin typeface="Arial"/>
                <a:ea typeface="Arial"/>
                <a:cs typeface="Arial"/>
                <a:sym typeface="Arial"/>
              </a:defRPr>
            </a:lvl3pPr>
            <a:lvl4pPr algn="l" indent="-355600" lvl="3" marL="1828800" marR="0" rtl="0">
              <a:spcBef>
                <a:spcPts val="400"/>
              </a:spcBef>
              <a:spcAft>
                <a:spcPts val="0"/>
              </a:spcAft>
              <a:buClr>
                <a:schemeClr val="dk1"/>
              </a:buClr>
              <a:buSzPts val="2000"/>
              <a:buFont typeface="Arial"/>
              <a:buChar char="–"/>
              <a:defRPr b="0" cap="none" sz="2000" i="0" strike="noStrike" u="none">
                <a:solidFill>
                  <a:schemeClr val="dk1"/>
                </a:solidFill>
                <a:latin typeface="Arial"/>
                <a:ea typeface="Arial"/>
                <a:cs typeface="Arial"/>
                <a:sym typeface="Arial"/>
              </a:defRPr>
            </a:lvl4pPr>
            <a:lvl5pPr algn="l" indent="-355600" lvl="4" marL="2286000" marR="0" rtl="0">
              <a:spcBef>
                <a:spcPts val="400"/>
              </a:spcBef>
              <a:spcAft>
                <a:spcPts val="0"/>
              </a:spcAft>
              <a:buClr>
                <a:schemeClr val="dk1"/>
              </a:buClr>
              <a:buSzPts val="2000"/>
              <a:buFont typeface="Arial"/>
              <a:buChar char="»"/>
              <a:defRPr b="0" cap="none" sz="2000" i="0" strike="noStrike" u="none">
                <a:solidFill>
                  <a:schemeClr val="dk1"/>
                </a:solidFill>
                <a:latin typeface="Arial"/>
                <a:ea typeface="Arial"/>
                <a:cs typeface="Arial"/>
                <a:sym typeface="Arial"/>
              </a:defRPr>
            </a:lvl5pPr>
            <a:lvl6pPr algn="l" indent="-342900" lvl="5" marL="27432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6pPr>
            <a:lvl7pPr algn="l" indent="-342900" lvl="6" marL="32004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7pPr>
            <a:lvl8pPr algn="l" indent="-342900" lvl="7" marL="36576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8pPr>
            <a:lvl9pPr algn="l" indent="-342900" lvl="8" marL="41148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9pPr>
          </a:lstStyle>
          <a:p/>
        </p:txBody>
      </p:sp>
      <p:sp>
        <p:nvSpPr>
          <p:cNvPr id="1048608" name="Google Shape;33;p4"/>
          <p:cNvSpPr txBox="1">
            <a:spLocks noGrp="1"/>
          </p:cNvSpPr>
          <p:nvPr>
            <p:ph type="dt" idx="10"/>
          </p:nvPr>
        </p:nvSpPr>
        <p:spPr>
          <a:xfrm>
            <a:off x="609600" y="6245225"/>
            <a:ext cx="2844800" cy="476250"/>
          </a:xfrm>
          <a:prstGeom prst="rect"/>
          <a:noFill/>
          <a:ln>
            <a:noFill/>
          </a:ln>
        </p:spPr>
        <p:txBody>
          <a:bodyPr anchor="t" anchorCtr="0" bIns="91425" lIns="91425" rIns="91425" spcFirstLastPara="1" tIns="91425" wrap="square"/>
          <a:lstStyle>
            <a:lvl1pPr algn="l"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609" name="Google Shape;34;p4"/>
          <p:cNvSpPr txBox="1">
            <a:spLocks noGrp="1"/>
          </p:cNvSpPr>
          <p:nvPr>
            <p:ph type="ftr" idx="11"/>
          </p:nvPr>
        </p:nvSpPr>
        <p:spPr>
          <a:xfrm>
            <a:off x="4165600" y="6245225"/>
            <a:ext cx="3860800" cy="476250"/>
          </a:xfrm>
          <a:prstGeom prst="rect"/>
          <a:noFill/>
          <a:ln>
            <a:noFill/>
          </a:ln>
        </p:spPr>
        <p:txBody>
          <a:bodyPr anchor="t" anchorCtr="0" bIns="91425" lIns="91425" rIns="91425" spcFirstLastPara="1" tIns="91425" wrap="square"/>
          <a:lstStyle>
            <a:lvl1pPr algn="ct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610" name="Google Shape;35;p4"/>
          <p:cNvSpPr txBox="1">
            <a:spLocks noGrp="1"/>
          </p:cNvSpPr>
          <p:nvPr>
            <p:ph type="sldNum" idx="12"/>
          </p:nvPr>
        </p:nvSpPr>
        <p:spPr>
          <a:xfrm>
            <a:off x="8737600" y="6245225"/>
            <a:ext cx="2844800" cy="476250"/>
          </a:xfrm>
          <a:prstGeom prst="rect"/>
          <a:noFill/>
          <a:ln>
            <a:noFill/>
          </a:ln>
        </p:spPr>
        <p:txBody>
          <a:bodyPr anchor="t" anchorCtr="0" bIns="45700" lIns="91425" rIns="91425" spcFirstLastPara="1" tIns="45700" wrap="square">
            <a:noAutofit/>
          </a:bodyPr>
          <a:lstStyle>
            <a:lvl1pPr algn="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r"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r"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r"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r"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r"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r"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r"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r"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pPr algn="r" indent="0" lvl="0" marL="0"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61" name="Shape 73"/>
        <p:cNvGrpSpPr/>
        <p:nvPr/>
      </p:nvGrpSpPr>
      <p:grpSpPr>
        <a:xfrm>
          <a:off x="0" y="0"/>
          <a:ext cx="0" cy="0"/>
          <a:chOff x="0" y="0"/>
          <a:chExt cx="0" cy="0"/>
        </a:xfrm>
      </p:grpSpPr>
      <p:sp>
        <p:nvSpPr>
          <p:cNvPr id="1048672" name="Google Shape;74;p10"/>
          <p:cNvSpPr txBox="1">
            <a:spLocks noGrp="1"/>
          </p:cNvSpPr>
          <p:nvPr>
            <p:ph type="title"/>
          </p:nvPr>
        </p:nvSpPr>
        <p:spPr>
          <a:xfrm>
            <a:off x="831851" y="1709738"/>
            <a:ext cx="10515600" cy="2852737"/>
          </a:xfrm>
          <a:prstGeom prst="rect"/>
          <a:noFill/>
          <a:ln>
            <a:noFill/>
          </a:ln>
        </p:spPr>
        <p:txBody>
          <a:bodyPr anchor="b" anchorCtr="0" bIns="91425" lIns="91425" rIns="91425" spcFirstLastPara="1" tIns="91425" wrap="square"/>
          <a:lstStyle>
            <a:lvl1pPr algn="l" indent="0" lvl="0" marL="0" marR="0" rtl="0">
              <a:spcBef>
                <a:spcPts val="0"/>
              </a:spcBef>
              <a:spcAft>
                <a:spcPts val="0"/>
              </a:spcAft>
              <a:buSzPts val="1400"/>
              <a:buNone/>
              <a:defRPr b="0" cap="none" sz="6000" i="0" strike="noStrike" u="none">
                <a:solidFill>
                  <a:schemeClr val="dk1"/>
                </a:solidFill>
                <a:latin typeface="Arial"/>
                <a:ea typeface="Arial"/>
                <a:cs typeface="Arial"/>
                <a:sym typeface="Arial"/>
              </a:defRPr>
            </a:lvl1pPr>
            <a:lvl2pPr algn="l" indent="0" lvl="1" marL="0" marR="0" rtl="0">
              <a:spcBef>
                <a:spcPts val="0"/>
              </a:spcBef>
              <a:spcAft>
                <a:spcPts val="0"/>
              </a:spcAft>
              <a:buSzPts val="1400"/>
              <a:buNone/>
              <a:defRPr b="0" cap="none" sz="3600" i="0" strike="noStrike" u="none">
                <a:solidFill>
                  <a:schemeClr val="dk1"/>
                </a:solidFill>
                <a:latin typeface="Arial"/>
                <a:ea typeface="Arial"/>
                <a:cs typeface="Arial"/>
                <a:sym typeface="Arial"/>
              </a:defRPr>
            </a:lvl2pPr>
            <a:lvl3pPr algn="l" indent="0" lvl="2" marL="0" marR="0" rtl="0">
              <a:spcBef>
                <a:spcPts val="0"/>
              </a:spcBef>
              <a:spcAft>
                <a:spcPts val="0"/>
              </a:spcAft>
              <a:buSzPts val="1400"/>
              <a:buNone/>
              <a:defRPr b="0" cap="none" sz="3600" i="0" strike="noStrike" u="none">
                <a:solidFill>
                  <a:schemeClr val="dk1"/>
                </a:solidFill>
                <a:latin typeface="Arial"/>
                <a:ea typeface="Arial"/>
                <a:cs typeface="Arial"/>
                <a:sym typeface="Arial"/>
              </a:defRPr>
            </a:lvl3pPr>
            <a:lvl4pPr algn="l" indent="0" lvl="3" marL="0" marR="0" rtl="0">
              <a:spcBef>
                <a:spcPts val="0"/>
              </a:spcBef>
              <a:spcAft>
                <a:spcPts val="0"/>
              </a:spcAft>
              <a:buSzPts val="1400"/>
              <a:buNone/>
              <a:defRPr b="0" cap="none" sz="3600" i="0" strike="noStrike" u="none">
                <a:solidFill>
                  <a:schemeClr val="dk1"/>
                </a:solidFill>
                <a:latin typeface="Arial"/>
                <a:ea typeface="Arial"/>
                <a:cs typeface="Arial"/>
                <a:sym typeface="Arial"/>
              </a:defRPr>
            </a:lvl4pPr>
            <a:lvl5pPr algn="l" indent="0" lvl="4" marL="0" marR="0" rtl="0">
              <a:spcBef>
                <a:spcPts val="0"/>
              </a:spcBef>
              <a:spcAft>
                <a:spcPts val="0"/>
              </a:spcAft>
              <a:buSzPts val="1400"/>
              <a:buNone/>
              <a:defRPr b="0" cap="none" sz="3600" i="0" strike="noStrike" u="none">
                <a:solidFill>
                  <a:schemeClr val="dk1"/>
                </a:solidFill>
                <a:latin typeface="Arial"/>
                <a:ea typeface="Arial"/>
                <a:cs typeface="Arial"/>
                <a:sym typeface="Arial"/>
              </a:defRPr>
            </a:lvl5pPr>
            <a:lvl6pPr algn="l" indent="0" lvl="5" marL="457200" marR="0" rtl="0">
              <a:spcBef>
                <a:spcPts val="0"/>
              </a:spcBef>
              <a:spcAft>
                <a:spcPts val="0"/>
              </a:spcAft>
              <a:buSzPts val="1400"/>
              <a:buNone/>
              <a:defRPr b="0" cap="none" sz="3600" i="0" strike="noStrike" u="none">
                <a:solidFill>
                  <a:schemeClr val="dk1"/>
                </a:solidFill>
                <a:latin typeface="Arial"/>
                <a:ea typeface="Arial"/>
                <a:cs typeface="Arial"/>
                <a:sym typeface="Arial"/>
              </a:defRPr>
            </a:lvl6pPr>
            <a:lvl7pPr algn="l" indent="0" lvl="6" marL="914400" marR="0" rtl="0">
              <a:spcBef>
                <a:spcPts val="0"/>
              </a:spcBef>
              <a:spcAft>
                <a:spcPts val="0"/>
              </a:spcAft>
              <a:buSzPts val="1400"/>
              <a:buNone/>
              <a:defRPr b="0" cap="none" sz="3600" i="0" strike="noStrike" u="none">
                <a:solidFill>
                  <a:schemeClr val="dk1"/>
                </a:solidFill>
                <a:latin typeface="Arial"/>
                <a:ea typeface="Arial"/>
                <a:cs typeface="Arial"/>
                <a:sym typeface="Arial"/>
              </a:defRPr>
            </a:lvl7pPr>
            <a:lvl8pPr algn="l" indent="0" lvl="7" marL="1371600" marR="0" rtl="0">
              <a:spcBef>
                <a:spcPts val="0"/>
              </a:spcBef>
              <a:spcAft>
                <a:spcPts val="0"/>
              </a:spcAft>
              <a:buSzPts val="1400"/>
              <a:buNone/>
              <a:defRPr b="0" cap="none" sz="3600" i="0" strike="noStrike" u="none">
                <a:solidFill>
                  <a:schemeClr val="dk1"/>
                </a:solidFill>
                <a:latin typeface="Arial"/>
                <a:ea typeface="Arial"/>
                <a:cs typeface="Arial"/>
                <a:sym typeface="Arial"/>
              </a:defRPr>
            </a:lvl8pPr>
            <a:lvl9pPr algn="l" indent="0" lvl="8" marL="1828800" marR="0" rtl="0">
              <a:spcBef>
                <a:spcPts val="0"/>
              </a:spcBef>
              <a:spcAft>
                <a:spcPts val="0"/>
              </a:spcAft>
              <a:buSzPts val="1400"/>
              <a:buNone/>
              <a:defRPr b="0" cap="none" sz="3600" i="0" strike="noStrike" u="none">
                <a:solidFill>
                  <a:schemeClr val="dk1"/>
                </a:solidFill>
                <a:latin typeface="Arial"/>
                <a:ea typeface="Arial"/>
                <a:cs typeface="Arial"/>
                <a:sym typeface="Arial"/>
              </a:defRPr>
            </a:lvl9pPr>
          </a:lstStyle>
          <a:p/>
        </p:txBody>
      </p:sp>
      <p:sp>
        <p:nvSpPr>
          <p:cNvPr id="1048673" name="Google Shape;75;p10"/>
          <p:cNvSpPr txBox="1">
            <a:spLocks noGrp="1"/>
          </p:cNvSpPr>
          <p:nvPr>
            <p:ph type="body" idx="1"/>
          </p:nvPr>
        </p:nvSpPr>
        <p:spPr>
          <a:xfrm>
            <a:off x="831851" y="4589463"/>
            <a:ext cx="10515600" cy="1500187"/>
          </a:xfrm>
          <a:prstGeom prst="rect"/>
          <a:noFill/>
          <a:ln>
            <a:noFill/>
          </a:ln>
        </p:spPr>
        <p:txBody>
          <a:bodyPr anchor="t" anchorCtr="0" bIns="91425" lIns="91425" rIns="91425" spcFirstLastPara="1" tIns="91425" wrap="square"/>
          <a:lstStyle>
            <a:lvl1pPr algn="l" indent="-228600" lvl="0" marL="457200" marR="0" rtl="0">
              <a:spcBef>
                <a:spcPts val="480"/>
              </a:spcBef>
              <a:spcAft>
                <a:spcPts val="0"/>
              </a:spcAft>
              <a:buClr>
                <a:schemeClr val="dk1"/>
              </a:buClr>
              <a:buSzPts val="2400"/>
              <a:buFont typeface="Arial"/>
              <a:buNone/>
              <a:defRPr b="0" cap="none" sz="2400" i="0" strike="noStrike" u="none">
                <a:solidFill>
                  <a:schemeClr val="dk1"/>
                </a:solidFill>
                <a:latin typeface="Arial"/>
                <a:ea typeface="Arial"/>
                <a:cs typeface="Arial"/>
                <a:sym typeface="Arial"/>
              </a:defRPr>
            </a:lvl1pPr>
            <a:lvl2pPr algn="l" indent="-228600" lvl="1" marL="914400" marR="0" rtl="0">
              <a:spcBef>
                <a:spcPts val="400"/>
              </a:spcBef>
              <a:spcAft>
                <a:spcPts val="0"/>
              </a:spcAft>
              <a:buClr>
                <a:schemeClr val="dk1"/>
              </a:buClr>
              <a:buSzPts val="2000"/>
              <a:buFont typeface="Arial"/>
              <a:buNone/>
              <a:defRPr b="0" cap="none" sz="2000" i="0" strike="noStrike" u="none">
                <a:solidFill>
                  <a:schemeClr val="dk1"/>
                </a:solidFill>
                <a:latin typeface="Arial"/>
                <a:ea typeface="Arial"/>
                <a:cs typeface="Arial"/>
                <a:sym typeface="Arial"/>
              </a:defRPr>
            </a:lvl2pPr>
            <a:lvl3pPr algn="l" indent="-228600" lvl="2" marL="1371600" marR="0" rtl="0">
              <a:spcBef>
                <a:spcPts val="360"/>
              </a:spcBef>
              <a:spcAft>
                <a:spcPts val="0"/>
              </a:spcAft>
              <a:buClr>
                <a:schemeClr val="dk1"/>
              </a:buClr>
              <a:buSzPts val="1800"/>
              <a:buFont typeface="Arial"/>
              <a:buNone/>
              <a:defRPr b="0" cap="none" sz="1800" i="0" strike="noStrike" u="none">
                <a:solidFill>
                  <a:schemeClr val="dk1"/>
                </a:solidFill>
                <a:latin typeface="Arial"/>
                <a:ea typeface="Arial"/>
                <a:cs typeface="Arial"/>
                <a:sym typeface="Arial"/>
              </a:defRPr>
            </a:lvl3pPr>
            <a:lvl4pPr algn="l" indent="-228600" lvl="3" marL="1828800" marR="0" rtl="0">
              <a:spcBef>
                <a:spcPts val="320"/>
              </a:spcBef>
              <a:spcAft>
                <a:spcPts val="0"/>
              </a:spcAft>
              <a:buClr>
                <a:schemeClr val="dk1"/>
              </a:buClr>
              <a:buSzPts val="1600"/>
              <a:buFont typeface="Arial"/>
              <a:buNone/>
              <a:defRPr b="0" cap="none" sz="1600" i="0" strike="noStrike" u="none">
                <a:solidFill>
                  <a:schemeClr val="dk1"/>
                </a:solidFill>
                <a:latin typeface="Arial"/>
                <a:ea typeface="Arial"/>
                <a:cs typeface="Arial"/>
                <a:sym typeface="Arial"/>
              </a:defRPr>
            </a:lvl4pPr>
            <a:lvl5pPr algn="l" indent="-228600" lvl="4" marL="2286000" marR="0" rtl="0">
              <a:spcBef>
                <a:spcPts val="320"/>
              </a:spcBef>
              <a:spcAft>
                <a:spcPts val="0"/>
              </a:spcAft>
              <a:buClr>
                <a:schemeClr val="dk1"/>
              </a:buClr>
              <a:buSzPts val="1600"/>
              <a:buFont typeface="Arial"/>
              <a:buNone/>
              <a:defRPr b="0" cap="none" sz="1600" i="0" strike="noStrike" u="none">
                <a:solidFill>
                  <a:schemeClr val="dk1"/>
                </a:solidFill>
                <a:latin typeface="Arial"/>
                <a:ea typeface="Arial"/>
                <a:cs typeface="Arial"/>
                <a:sym typeface="Arial"/>
              </a:defRPr>
            </a:lvl5pPr>
            <a:lvl6pPr algn="l" indent="-228600" lvl="5" marL="2743200" marR="0" rtl="0">
              <a:lnSpc>
                <a:spcPct val="90000"/>
              </a:lnSpc>
              <a:spcBef>
                <a:spcPts val="500"/>
              </a:spcBef>
              <a:spcAft>
                <a:spcPts val="0"/>
              </a:spcAft>
              <a:buClr>
                <a:schemeClr val="dk1"/>
              </a:buClr>
              <a:buSzPts val="1600"/>
              <a:buFont typeface="Arial"/>
              <a:buNone/>
              <a:defRPr b="0" cap="none" sz="1600" i="0" strike="noStrike" u="none">
                <a:solidFill>
                  <a:schemeClr val="dk1"/>
                </a:solidFill>
                <a:latin typeface="Arial"/>
                <a:ea typeface="Arial"/>
                <a:cs typeface="Arial"/>
                <a:sym typeface="Arial"/>
              </a:defRPr>
            </a:lvl6pPr>
            <a:lvl7pPr algn="l" indent="-228600" lvl="6" marL="3200400" marR="0" rtl="0">
              <a:lnSpc>
                <a:spcPct val="90000"/>
              </a:lnSpc>
              <a:spcBef>
                <a:spcPts val="500"/>
              </a:spcBef>
              <a:spcAft>
                <a:spcPts val="0"/>
              </a:spcAft>
              <a:buClr>
                <a:schemeClr val="dk1"/>
              </a:buClr>
              <a:buSzPts val="1600"/>
              <a:buFont typeface="Arial"/>
              <a:buNone/>
              <a:defRPr b="0" cap="none" sz="1600" i="0" strike="noStrike" u="none">
                <a:solidFill>
                  <a:schemeClr val="dk1"/>
                </a:solidFill>
                <a:latin typeface="Arial"/>
                <a:ea typeface="Arial"/>
                <a:cs typeface="Arial"/>
                <a:sym typeface="Arial"/>
              </a:defRPr>
            </a:lvl7pPr>
            <a:lvl8pPr algn="l" indent="-228600" lvl="7" marL="3657600" marR="0" rtl="0">
              <a:lnSpc>
                <a:spcPct val="90000"/>
              </a:lnSpc>
              <a:spcBef>
                <a:spcPts val="500"/>
              </a:spcBef>
              <a:spcAft>
                <a:spcPts val="0"/>
              </a:spcAft>
              <a:buClr>
                <a:schemeClr val="dk1"/>
              </a:buClr>
              <a:buSzPts val="1600"/>
              <a:buFont typeface="Arial"/>
              <a:buNone/>
              <a:defRPr b="0" cap="none" sz="1600" i="0" strike="noStrike" u="none">
                <a:solidFill>
                  <a:schemeClr val="dk1"/>
                </a:solidFill>
                <a:latin typeface="Arial"/>
                <a:ea typeface="Arial"/>
                <a:cs typeface="Arial"/>
                <a:sym typeface="Arial"/>
              </a:defRPr>
            </a:lvl8pPr>
            <a:lvl9pPr algn="l" indent="-228600" lvl="8" marL="4114800" marR="0" rtl="0">
              <a:lnSpc>
                <a:spcPct val="90000"/>
              </a:lnSpc>
              <a:spcBef>
                <a:spcPts val="500"/>
              </a:spcBef>
              <a:spcAft>
                <a:spcPts val="0"/>
              </a:spcAft>
              <a:buClr>
                <a:schemeClr val="dk1"/>
              </a:buClr>
              <a:buSzPts val="1600"/>
              <a:buFont typeface="Arial"/>
              <a:buNone/>
              <a:defRPr b="0" cap="none" sz="1600" i="0" strike="noStrike" u="none">
                <a:solidFill>
                  <a:schemeClr val="dk1"/>
                </a:solidFill>
                <a:latin typeface="Arial"/>
                <a:ea typeface="Arial"/>
                <a:cs typeface="Arial"/>
                <a:sym typeface="Arial"/>
              </a:defRPr>
            </a:lvl9pPr>
          </a:lstStyle>
          <a:p/>
        </p:txBody>
      </p:sp>
      <p:sp>
        <p:nvSpPr>
          <p:cNvPr id="1048674" name="Google Shape;76;p10"/>
          <p:cNvSpPr txBox="1">
            <a:spLocks noGrp="1"/>
          </p:cNvSpPr>
          <p:nvPr>
            <p:ph type="dt" idx="10"/>
          </p:nvPr>
        </p:nvSpPr>
        <p:spPr>
          <a:xfrm>
            <a:off x="609600" y="6245225"/>
            <a:ext cx="2844800" cy="476250"/>
          </a:xfrm>
          <a:prstGeom prst="rect"/>
          <a:noFill/>
          <a:ln>
            <a:noFill/>
          </a:ln>
        </p:spPr>
        <p:txBody>
          <a:bodyPr anchor="t" anchorCtr="0" bIns="91425" lIns="91425" rIns="91425" spcFirstLastPara="1" tIns="91425" wrap="square"/>
          <a:lstStyle>
            <a:lvl1pPr algn="l"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675" name="Google Shape;77;p10"/>
          <p:cNvSpPr txBox="1">
            <a:spLocks noGrp="1"/>
          </p:cNvSpPr>
          <p:nvPr>
            <p:ph type="ftr" idx="11"/>
          </p:nvPr>
        </p:nvSpPr>
        <p:spPr>
          <a:xfrm>
            <a:off x="4165600" y="6245225"/>
            <a:ext cx="3860800" cy="476250"/>
          </a:xfrm>
          <a:prstGeom prst="rect"/>
          <a:noFill/>
          <a:ln>
            <a:noFill/>
          </a:ln>
        </p:spPr>
        <p:txBody>
          <a:bodyPr anchor="t" anchorCtr="0" bIns="91425" lIns="91425" rIns="91425" spcFirstLastPara="1" tIns="91425" wrap="square"/>
          <a:lstStyle>
            <a:lvl1pPr algn="ct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676" name="Google Shape;78;p10"/>
          <p:cNvSpPr txBox="1">
            <a:spLocks noGrp="1"/>
          </p:cNvSpPr>
          <p:nvPr>
            <p:ph type="sldNum" idx="12"/>
          </p:nvPr>
        </p:nvSpPr>
        <p:spPr>
          <a:xfrm>
            <a:off x="8737600" y="6245225"/>
            <a:ext cx="2844800" cy="476250"/>
          </a:xfrm>
          <a:prstGeom prst="rect"/>
          <a:noFill/>
          <a:ln>
            <a:noFill/>
          </a:ln>
        </p:spPr>
        <p:txBody>
          <a:bodyPr anchor="t" anchorCtr="0" bIns="45700" lIns="91425" rIns="91425" spcFirstLastPara="1" tIns="45700" wrap="square">
            <a:noAutofit/>
          </a:bodyPr>
          <a:lstStyle>
            <a:lvl1pPr algn="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r"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r"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r"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r"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r"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r"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r"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r"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pPr algn="r" indent="0" lvl="0" marL="0"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62" name="Shape 79"/>
        <p:cNvGrpSpPr/>
        <p:nvPr/>
      </p:nvGrpSpPr>
      <p:grpSpPr>
        <a:xfrm>
          <a:off x="0" y="0"/>
          <a:ext cx="0" cy="0"/>
          <a:chOff x="0" y="0"/>
          <a:chExt cx="0" cy="0"/>
        </a:xfrm>
      </p:grpSpPr>
      <p:sp>
        <p:nvSpPr>
          <p:cNvPr id="1048677" name="Google Shape;80;p11"/>
          <p:cNvSpPr txBox="1">
            <a:spLocks noGrp="1"/>
          </p:cNvSpPr>
          <p:nvPr>
            <p:ph type="title"/>
          </p:nvPr>
        </p:nvSpPr>
        <p:spPr>
          <a:xfrm>
            <a:off x="609600" y="190500"/>
            <a:ext cx="10972800" cy="582613"/>
          </a:xfrm>
          <a:prstGeom prst="rect"/>
          <a:noFill/>
          <a:ln>
            <a:noFill/>
          </a:ln>
        </p:spPr>
        <p:txBody>
          <a:bodyPr anchor="ctr" anchorCtr="0" bIns="91425" lIns="91425" rIns="91425" spcFirstLastPara="1" tIns="91425" wrap="square"/>
          <a:lstStyle>
            <a:lvl1pPr algn="l" indent="0" lvl="0" marL="0" marR="0" rtl="0">
              <a:spcBef>
                <a:spcPts val="0"/>
              </a:spcBef>
              <a:spcAft>
                <a:spcPts val="0"/>
              </a:spcAft>
              <a:buSzPts val="1400"/>
              <a:buNone/>
              <a:defRPr b="0" cap="none" sz="3600" i="0" strike="noStrike" u="none">
                <a:solidFill>
                  <a:schemeClr val="dk1"/>
                </a:solidFill>
                <a:latin typeface="Arial"/>
                <a:ea typeface="Arial"/>
                <a:cs typeface="Arial"/>
                <a:sym typeface="Arial"/>
              </a:defRPr>
            </a:lvl1pPr>
            <a:lvl2pPr algn="l" indent="0" lvl="1" marL="0" marR="0" rtl="0">
              <a:spcBef>
                <a:spcPts val="0"/>
              </a:spcBef>
              <a:spcAft>
                <a:spcPts val="0"/>
              </a:spcAft>
              <a:buSzPts val="1400"/>
              <a:buNone/>
              <a:defRPr b="0" cap="none" sz="3600" i="0" strike="noStrike" u="none">
                <a:solidFill>
                  <a:schemeClr val="dk1"/>
                </a:solidFill>
                <a:latin typeface="Arial"/>
                <a:ea typeface="Arial"/>
                <a:cs typeface="Arial"/>
                <a:sym typeface="Arial"/>
              </a:defRPr>
            </a:lvl2pPr>
            <a:lvl3pPr algn="l" indent="0" lvl="2" marL="0" marR="0" rtl="0">
              <a:spcBef>
                <a:spcPts val="0"/>
              </a:spcBef>
              <a:spcAft>
                <a:spcPts val="0"/>
              </a:spcAft>
              <a:buSzPts val="1400"/>
              <a:buNone/>
              <a:defRPr b="0" cap="none" sz="3600" i="0" strike="noStrike" u="none">
                <a:solidFill>
                  <a:schemeClr val="dk1"/>
                </a:solidFill>
                <a:latin typeface="Arial"/>
                <a:ea typeface="Arial"/>
                <a:cs typeface="Arial"/>
                <a:sym typeface="Arial"/>
              </a:defRPr>
            </a:lvl3pPr>
            <a:lvl4pPr algn="l" indent="0" lvl="3" marL="0" marR="0" rtl="0">
              <a:spcBef>
                <a:spcPts val="0"/>
              </a:spcBef>
              <a:spcAft>
                <a:spcPts val="0"/>
              </a:spcAft>
              <a:buSzPts val="1400"/>
              <a:buNone/>
              <a:defRPr b="0" cap="none" sz="3600" i="0" strike="noStrike" u="none">
                <a:solidFill>
                  <a:schemeClr val="dk1"/>
                </a:solidFill>
                <a:latin typeface="Arial"/>
                <a:ea typeface="Arial"/>
                <a:cs typeface="Arial"/>
                <a:sym typeface="Arial"/>
              </a:defRPr>
            </a:lvl4pPr>
            <a:lvl5pPr algn="l" indent="0" lvl="4" marL="0" marR="0" rtl="0">
              <a:spcBef>
                <a:spcPts val="0"/>
              </a:spcBef>
              <a:spcAft>
                <a:spcPts val="0"/>
              </a:spcAft>
              <a:buSzPts val="1400"/>
              <a:buNone/>
              <a:defRPr b="0" cap="none" sz="3600" i="0" strike="noStrike" u="none">
                <a:solidFill>
                  <a:schemeClr val="dk1"/>
                </a:solidFill>
                <a:latin typeface="Arial"/>
                <a:ea typeface="Arial"/>
                <a:cs typeface="Arial"/>
                <a:sym typeface="Arial"/>
              </a:defRPr>
            </a:lvl5pPr>
            <a:lvl6pPr algn="l" indent="0" lvl="5" marL="457200" marR="0" rtl="0">
              <a:spcBef>
                <a:spcPts val="0"/>
              </a:spcBef>
              <a:spcAft>
                <a:spcPts val="0"/>
              </a:spcAft>
              <a:buSzPts val="1400"/>
              <a:buNone/>
              <a:defRPr b="0" cap="none" sz="3600" i="0" strike="noStrike" u="none">
                <a:solidFill>
                  <a:schemeClr val="dk1"/>
                </a:solidFill>
                <a:latin typeface="Arial"/>
                <a:ea typeface="Arial"/>
                <a:cs typeface="Arial"/>
                <a:sym typeface="Arial"/>
              </a:defRPr>
            </a:lvl6pPr>
            <a:lvl7pPr algn="l" indent="0" lvl="6" marL="914400" marR="0" rtl="0">
              <a:spcBef>
                <a:spcPts val="0"/>
              </a:spcBef>
              <a:spcAft>
                <a:spcPts val="0"/>
              </a:spcAft>
              <a:buSzPts val="1400"/>
              <a:buNone/>
              <a:defRPr b="0" cap="none" sz="3600" i="0" strike="noStrike" u="none">
                <a:solidFill>
                  <a:schemeClr val="dk1"/>
                </a:solidFill>
                <a:latin typeface="Arial"/>
                <a:ea typeface="Arial"/>
                <a:cs typeface="Arial"/>
                <a:sym typeface="Arial"/>
              </a:defRPr>
            </a:lvl7pPr>
            <a:lvl8pPr algn="l" indent="0" lvl="7" marL="1371600" marR="0" rtl="0">
              <a:spcBef>
                <a:spcPts val="0"/>
              </a:spcBef>
              <a:spcAft>
                <a:spcPts val="0"/>
              </a:spcAft>
              <a:buSzPts val="1400"/>
              <a:buNone/>
              <a:defRPr b="0" cap="none" sz="3600" i="0" strike="noStrike" u="none">
                <a:solidFill>
                  <a:schemeClr val="dk1"/>
                </a:solidFill>
                <a:latin typeface="Arial"/>
                <a:ea typeface="Arial"/>
                <a:cs typeface="Arial"/>
                <a:sym typeface="Arial"/>
              </a:defRPr>
            </a:lvl8pPr>
            <a:lvl9pPr algn="l" indent="0" lvl="8" marL="1828800" marR="0" rtl="0">
              <a:spcBef>
                <a:spcPts val="0"/>
              </a:spcBef>
              <a:spcAft>
                <a:spcPts val="0"/>
              </a:spcAft>
              <a:buSzPts val="1400"/>
              <a:buNone/>
              <a:defRPr b="0" cap="none" sz="3600" i="0" strike="noStrike" u="none">
                <a:solidFill>
                  <a:schemeClr val="dk1"/>
                </a:solidFill>
                <a:latin typeface="Arial"/>
                <a:ea typeface="Arial"/>
                <a:cs typeface="Arial"/>
                <a:sym typeface="Arial"/>
              </a:defRPr>
            </a:lvl9pPr>
          </a:lstStyle>
          <a:p/>
        </p:txBody>
      </p:sp>
      <p:sp>
        <p:nvSpPr>
          <p:cNvPr id="1048678" name="Google Shape;81;p11"/>
          <p:cNvSpPr txBox="1">
            <a:spLocks noGrp="1"/>
          </p:cNvSpPr>
          <p:nvPr>
            <p:ph type="dt" idx="10"/>
          </p:nvPr>
        </p:nvSpPr>
        <p:spPr>
          <a:xfrm>
            <a:off x="609600" y="6245225"/>
            <a:ext cx="2844800" cy="476250"/>
          </a:xfrm>
          <a:prstGeom prst="rect"/>
          <a:noFill/>
          <a:ln>
            <a:noFill/>
          </a:ln>
        </p:spPr>
        <p:txBody>
          <a:bodyPr anchor="t" anchorCtr="0" bIns="91425" lIns="91425" rIns="91425" spcFirstLastPara="1" tIns="91425" wrap="square"/>
          <a:lstStyle>
            <a:lvl1pPr algn="l"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679" name="Google Shape;82;p11"/>
          <p:cNvSpPr txBox="1">
            <a:spLocks noGrp="1"/>
          </p:cNvSpPr>
          <p:nvPr>
            <p:ph type="ftr" idx="11"/>
          </p:nvPr>
        </p:nvSpPr>
        <p:spPr>
          <a:xfrm>
            <a:off x="4165600" y="6245225"/>
            <a:ext cx="3860800" cy="476250"/>
          </a:xfrm>
          <a:prstGeom prst="rect"/>
          <a:noFill/>
          <a:ln>
            <a:noFill/>
          </a:ln>
        </p:spPr>
        <p:txBody>
          <a:bodyPr anchor="t" anchorCtr="0" bIns="91425" lIns="91425" rIns="91425" spcFirstLastPara="1" tIns="91425" wrap="square"/>
          <a:lstStyle>
            <a:lvl1pPr algn="ct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680" name="Google Shape;83;p11"/>
          <p:cNvSpPr txBox="1">
            <a:spLocks noGrp="1"/>
          </p:cNvSpPr>
          <p:nvPr>
            <p:ph type="sldNum" idx="12"/>
          </p:nvPr>
        </p:nvSpPr>
        <p:spPr>
          <a:xfrm>
            <a:off x="8737600" y="6245225"/>
            <a:ext cx="2844800" cy="476250"/>
          </a:xfrm>
          <a:prstGeom prst="rect"/>
          <a:noFill/>
          <a:ln>
            <a:noFill/>
          </a:ln>
        </p:spPr>
        <p:txBody>
          <a:bodyPr anchor="t" anchorCtr="0" bIns="45700" lIns="91425" rIns="91425" spcFirstLastPara="1" tIns="45700" wrap="square">
            <a:noAutofit/>
          </a:bodyPr>
          <a:lstStyle>
            <a:lvl1pPr algn="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r"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r"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r"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r"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r"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r"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r"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r"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pPr algn="r" indent="0" lvl="0" marL="0"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59" name="Shape 84"/>
        <p:cNvGrpSpPr/>
        <p:nvPr/>
      </p:nvGrpSpPr>
      <p:grpSpPr>
        <a:xfrm>
          <a:off x="0" y="0"/>
          <a:ext cx="0" cy="0"/>
          <a:chOff x="0" y="0"/>
          <a:chExt cx="0" cy="0"/>
        </a:xfrm>
      </p:grpSpPr>
      <p:sp>
        <p:nvSpPr>
          <p:cNvPr id="1048664" name="Google Shape;85;p12"/>
          <p:cNvSpPr txBox="1">
            <a:spLocks noGrp="1"/>
          </p:cNvSpPr>
          <p:nvPr>
            <p:ph type="dt" idx="10"/>
          </p:nvPr>
        </p:nvSpPr>
        <p:spPr>
          <a:xfrm>
            <a:off x="609600" y="6245225"/>
            <a:ext cx="2844800" cy="476250"/>
          </a:xfrm>
          <a:prstGeom prst="rect"/>
          <a:noFill/>
          <a:ln>
            <a:noFill/>
          </a:ln>
        </p:spPr>
        <p:txBody>
          <a:bodyPr anchor="t" anchorCtr="0" bIns="91425" lIns="91425" rIns="91425" spcFirstLastPara="1" tIns="91425" wrap="square"/>
          <a:lstStyle>
            <a:lvl1pPr algn="l"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665" name="Google Shape;86;p12"/>
          <p:cNvSpPr txBox="1">
            <a:spLocks noGrp="1"/>
          </p:cNvSpPr>
          <p:nvPr>
            <p:ph type="ftr" idx="11"/>
          </p:nvPr>
        </p:nvSpPr>
        <p:spPr>
          <a:xfrm>
            <a:off x="4165600" y="6245225"/>
            <a:ext cx="3860800" cy="476250"/>
          </a:xfrm>
          <a:prstGeom prst="rect"/>
          <a:noFill/>
          <a:ln>
            <a:noFill/>
          </a:ln>
        </p:spPr>
        <p:txBody>
          <a:bodyPr anchor="t" anchorCtr="0" bIns="91425" lIns="91425" rIns="91425" spcFirstLastPara="1" tIns="91425" wrap="square"/>
          <a:lstStyle>
            <a:lvl1pPr algn="ct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666" name="Google Shape;87;p12"/>
          <p:cNvSpPr txBox="1">
            <a:spLocks noGrp="1"/>
          </p:cNvSpPr>
          <p:nvPr>
            <p:ph type="sldNum" idx="12"/>
          </p:nvPr>
        </p:nvSpPr>
        <p:spPr>
          <a:xfrm>
            <a:off x="8737600" y="6245225"/>
            <a:ext cx="2844800" cy="476250"/>
          </a:xfrm>
          <a:prstGeom prst="rect"/>
          <a:noFill/>
          <a:ln>
            <a:noFill/>
          </a:ln>
        </p:spPr>
        <p:txBody>
          <a:bodyPr anchor="t" anchorCtr="0" bIns="45700" lIns="91425" rIns="91425" spcFirstLastPara="1" tIns="45700" wrap="square">
            <a:noAutofit/>
          </a:bodyPr>
          <a:lstStyle>
            <a:lvl1pPr algn="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r"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r"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r"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r"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r"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r"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r"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r"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pPr algn="r" indent="0" lvl="0" marL="0"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63" name="Shape 88"/>
        <p:cNvGrpSpPr/>
        <p:nvPr/>
      </p:nvGrpSpPr>
      <p:grpSpPr>
        <a:xfrm>
          <a:off x="0" y="0"/>
          <a:ext cx="0" cy="0"/>
          <a:chOff x="0" y="0"/>
          <a:chExt cx="0" cy="0"/>
        </a:xfrm>
      </p:grpSpPr>
      <p:sp>
        <p:nvSpPr>
          <p:cNvPr id="1048681" name="Google Shape;89;p13"/>
          <p:cNvSpPr txBox="1">
            <a:spLocks noGrp="1"/>
          </p:cNvSpPr>
          <p:nvPr>
            <p:ph type="title"/>
          </p:nvPr>
        </p:nvSpPr>
        <p:spPr>
          <a:xfrm>
            <a:off x="840317" y="457200"/>
            <a:ext cx="3932767" cy="1600200"/>
          </a:xfrm>
          <a:prstGeom prst="rect"/>
          <a:noFill/>
          <a:ln>
            <a:noFill/>
          </a:ln>
        </p:spPr>
        <p:txBody>
          <a:bodyPr anchor="b" anchorCtr="0" bIns="91425" lIns="91425" rIns="91425" spcFirstLastPara="1" tIns="91425" wrap="square"/>
          <a:lstStyle>
            <a:lvl1pPr algn="l" indent="0" lvl="0" marL="0" marR="0" rtl="0">
              <a:spcBef>
                <a:spcPts val="0"/>
              </a:spcBef>
              <a:spcAft>
                <a:spcPts val="0"/>
              </a:spcAft>
              <a:buSzPts val="1400"/>
              <a:buNone/>
              <a:defRPr b="0" cap="none" sz="3200" i="0" strike="noStrike" u="none">
                <a:solidFill>
                  <a:schemeClr val="dk1"/>
                </a:solidFill>
                <a:latin typeface="Arial"/>
                <a:ea typeface="Arial"/>
                <a:cs typeface="Arial"/>
                <a:sym typeface="Arial"/>
              </a:defRPr>
            </a:lvl1pPr>
            <a:lvl2pPr algn="l" indent="0" lvl="1" marL="0" marR="0" rtl="0">
              <a:spcBef>
                <a:spcPts val="0"/>
              </a:spcBef>
              <a:spcAft>
                <a:spcPts val="0"/>
              </a:spcAft>
              <a:buSzPts val="1400"/>
              <a:buNone/>
              <a:defRPr b="0" cap="none" sz="3600" i="0" strike="noStrike" u="none">
                <a:solidFill>
                  <a:schemeClr val="dk1"/>
                </a:solidFill>
                <a:latin typeface="Arial"/>
                <a:ea typeface="Arial"/>
                <a:cs typeface="Arial"/>
                <a:sym typeface="Arial"/>
              </a:defRPr>
            </a:lvl2pPr>
            <a:lvl3pPr algn="l" indent="0" lvl="2" marL="0" marR="0" rtl="0">
              <a:spcBef>
                <a:spcPts val="0"/>
              </a:spcBef>
              <a:spcAft>
                <a:spcPts val="0"/>
              </a:spcAft>
              <a:buSzPts val="1400"/>
              <a:buNone/>
              <a:defRPr b="0" cap="none" sz="3600" i="0" strike="noStrike" u="none">
                <a:solidFill>
                  <a:schemeClr val="dk1"/>
                </a:solidFill>
                <a:latin typeface="Arial"/>
                <a:ea typeface="Arial"/>
                <a:cs typeface="Arial"/>
                <a:sym typeface="Arial"/>
              </a:defRPr>
            </a:lvl3pPr>
            <a:lvl4pPr algn="l" indent="0" lvl="3" marL="0" marR="0" rtl="0">
              <a:spcBef>
                <a:spcPts val="0"/>
              </a:spcBef>
              <a:spcAft>
                <a:spcPts val="0"/>
              </a:spcAft>
              <a:buSzPts val="1400"/>
              <a:buNone/>
              <a:defRPr b="0" cap="none" sz="3600" i="0" strike="noStrike" u="none">
                <a:solidFill>
                  <a:schemeClr val="dk1"/>
                </a:solidFill>
                <a:latin typeface="Arial"/>
                <a:ea typeface="Arial"/>
                <a:cs typeface="Arial"/>
                <a:sym typeface="Arial"/>
              </a:defRPr>
            </a:lvl4pPr>
            <a:lvl5pPr algn="l" indent="0" lvl="4" marL="0" marR="0" rtl="0">
              <a:spcBef>
                <a:spcPts val="0"/>
              </a:spcBef>
              <a:spcAft>
                <a:spcPts val="0"/>
              </a:spcAft>
              <a:buSzPts val="1400"/>
              <a:buNone/>
              <a:defRPr b="0" cap="none" sz="3600" i="0" strike="noStrike" u="none">
                <a:solidFill>
                  <a:schemeClr val="dk1"/>
                </a:solidFill>
                <a:latin typeface="Arial"/>
                <a:ea typeface="Arial"/>
                <a:cs typeface="Arial"/>
                <a:sym typeface="Arial"/>
              </a:defRPr>
            </a:lvl5pPr>
            <a:lvl6pPr algn="l" indent="0" lvl="5" marL="457200" marR="0" rtl="0">
              <a:spcBef>
                <a:spcPts val="0"/>
              </a:spcBef>
              <a:spcAft>
                <a:spcPts val="0"/>
              </a:spcAft>
              <a:buSzPts val="1400"/>
              <a:buNone/>
              <a:defRPr b="0" cap="none" sz="3600" i="0" strike="noStrike" u="none">
                <a:solidFill>
                  <a:schemeClr val="dk1"/>
                </a:solidFill>
                <a:latin typeface="Arial"/>
                <a:ea typeface="Arial"/>
                <a:cs typeface="Arial"/>
                <a:sym typeface="Arial"/>
              </a:defRPr>
            </a:lvl6pPr>
            <a:lvl7pPr algn="l" indent="0" lvl="6" marL="914400" marR="0" rtl="0">
              <a:spcBef>
                <a:spcPts val="0"/>
              </a:spcBef>
              <a:spcAft>
                <a:spcPts val="0"/>
              </a:spcAft>
              <a:buSzPts val="1400"/>
              <a:buNone/>
              <a:defRPr b="0" cap="none" sz="3600" i="0" strike="noStrike" u="none">
                <a:solidFill>
                  <a:schemeClr val="dk1"/>
                </a:solidFill>
                <a:latin typeface="Arial"/>
                <a:ea typeface="Arial"/>
                <a:cs typeface="Arial"/>
                <a:sym typeface="Arial"/>
              </a:defRPr>
            </a:lvl7pPr>
            <a:lvl8pPr algn="l" indent="0" lvl="7" marL="1371600" marR="0" rtl="0">
              <a:spcBef>
                <a:spcPts val="0"/>
              </a:spcBef>
              <a:spcAft>
                <a:spcPts val="0"/>
              </a:spcAft>
              <a:buSzPts val="1400"/>
              <a:buNone/>
              <a:defRPr b="0" cap="none" sz="3600" i="0" strike="noStrike" u="none">
                <a:solidFill>
                  <a:schemeClr val="dk1"/>
                </a:solidFill>
                <a:latin typeface="Arial"/>
                <a:ea typeface="Arial"/>
                <a:cs typeface="Arial"/>
                <a:sym typeface="Arial"/>
              </a:defRPr>
            </a:lvl8pPr>
            <a:lvl9pPr algn="l" indent="0" lvl="8" marL="1828800" marR="0" rtl="0">
              <a:spcBef>
                <a:spcPts val="0"/>
              </a:spcBef>
              <a:spcAft>
                <a:spcPts val="0"/>
              </a:spcAft>
              <a:buSzPts val="1400"/>
              <a:buNone/>
              <a:defRPr b="0" cap="none" sz="3600" i="0" strike="noStrike" u="none">
                <a:solidFill>
                  <a:schemeClr val="dk1"/>
                </a:solidFill>
                <a:latin typeface="Arial"/>
                <a:ea typeface="Arial"/>
                <a:cs typeface="Arial"/>
                <a:sym typeface="Arial"/>
              </a:defRPr>
            </a:lvl9pPr>
          </a:lstStyle>
          <a:p/>
        </p:txBody>
      </p:sp>
      <p:sp>
        <p:nvSpPr>
          <p:cNvPr id="1048682" name="Google Shape;90;p13"/>
          <p:cNvSpPr>
            <a:spLocks noGrp="1"/>
          </p:cNvSpPr>
          <p:nvPr>
            <p:ph type="pic" idx="2"/>
          </p:nvPr>
        </p:nvSpPr>
        <p:spPr>
          <a:xfrm>
            <a:off x="5183717" y="987425"/>
            <a:ext cx="6172200" cy="4873625"/>
          </a:xfrm>
          <a:prstGeom prst="rect"/>
          <a:noFill/>
          <a:ln>
            <a:noFill/>
          </a:ln>
        </p:spPr>
        <p:txBody>
          <a:bodyPr anchor="t" anchorCtr="0" bIns="91425" lIns="91425" rIns="91425" spcFirstLastPara="1" tIns="91425" wrap="square"/>
          <a:lstStyle>
            <a:lvl1pPr algn="l" indent="0" lvl="0" marL="0" marR="0" rtl="0">
              <a:spcBef>
                <a:spcPts val="640"/>
              </a:spcBef>
              <a:spcAft>
                <a:spcPts val="0"/>
              </a:spcAft>
              <a:buClr>
                <a:schemeClr val="dk1"/>
              </a:buClr>
              <a:buSzPts val="3200"/>
              <a:buFont typeface="Arial"/>
              <a:buNone/>
              <a:defRPr b="0" cap="none" sz="3200" i="0" strike="noStrike" u="none">
                <a:solidFill>
                  <a:schemeClr val="dk1"/>
                </a:solidFill>
                <a:latin typeface="Arial"/>
                <a:ea typeface="Arial"/>
                <a:cs typeface="Arial"/>
                <a:sym typeface="Arial"/>
              </a:defRPr>
            </a:lvl1pPr>
            <a:lvl2pPr algn="l" indent="0" lvl="1" marL="457200" marR="0" rtl="0">
              <a:spcBef>
                <a:spcPts val="560"/>
              </a:spcBef>
              <a:spcAft>
                <a:spcPts val="0"/>
              </a:spcAft>
              <a:buClr>
                <a:schemeClr val="dk1"/>
              </a:buClr>
              <a:buSzPts val="2800"/>
              <a:buFont typeface="Arial"/>
              <a:buNone/>
              <a:defRPr b="0" cap="none" sz="2800" i="0" strike="noStrike" u="none">
                <a:solidFill>
                  <a:schemeClr val="dk1"/>
                </a:solidFill>
                <a:latin typeface="Arial"/>
                <a:ea typeface="Arial"/>
                <a:cs typeface="Arial"/>
                <a:sym typeface="Arial"/>
              </a:defRPr>
            </a:lvl2pPr>
            <a:lvl3pPr algn="l" indent="0" lvl="2" marL="914400" marR="0" rtl="0">
              <a:spcBef>
                <a:spcPts val="480"/>
              </a:spcBef>
              <a:spcAft>
                <a:spcPts val="0"/>
              </a:spcAft>
              <a:buClr>
                <a:schemeClr val="dk1"/>
              </a:buClr>
              <a:buSzPts val="2400"/>
              <a:buFont typeface="Arial"/>
              <a:buNone/>
              <a:defRPr b="0" cap="none" sz="2400" i="0" strike="noStrike" u="none">
                <a:solidFill>
                  <a:schemeClr val="dk1"/>
                </a:solidFill>
                <a:latin typeface="Arial"/>
                <a:ea typeface="Arial"/>
                <a:cs typeface="Arial"/>
                <a:sym typeface="Arial"/>
              </a:defRPr>
            </a:lvl3pPr>
            <a:lvl4pPr algn="l" indent="0" lvl="3" marL="1371600" marR="0" rtl="0">
              <a:spcBef>
                <a:spcPts val="400"/>
              </a:spcBef>
              <a:spcAft>
                <a:spcPts val="0"/>
              </a:spcAft>
              <a:buClr>
                <a:schemeClr val="dk1"/>
              </a:buClr>
              <a:buSzPts val="2000"/>
              <a:buFont typeface="Arial"/>
              <a:buNone/>
              <a:defRPr b="0" cap="none" sz="2000" i="0" strike="noStrike" u="none">
                <a:solidFill>
                  <a:schemeClr val="dk1"/>
                </a:solidFill>
                <a:latin typeface="Arial"/>
                <a:ea typeface="Arial"/>
                <a:cs typeface="Arial"/>
                <a:sym typeface="Arial"/>
              </a:defRPr>
            </a:lvl4pPr>
            <a:lvl5pPr algn="l" indent="0" lvl="4" marL="1828800" marR="0" rtl="0">
              <a:spcBef>
                <a:spcPts val="400"/>
              </a:spcBef>
              <a:spcAft>
                <a:spcPts val="0"/>
              </a:spcAft>
              <a:buClr>
                <a:schemeClr val="dk1"/>
              </a:buClr>
              <a:buSzPts val="2000"/>
              <a:buFont typeface="Arial"/>
              <a:buNone/>
              <a:defRPr b="0" cap="none" sz="2000" i="0" strike="noStrike" u="none">
                <a:solidFill>
                  <a:schemeClr val="dk1"/>
                </a:solidFill>
                <a:latin typeface="Arial"/>
                <a:ea typeface="Arial"/>
                <a:cs typeface="Arial"/>
                <a:sym typeface="Arial"/>
              </a:defRPr>
            </a:lvl5pPr>
            <a:lvl6pPr algn="l" indent="0" lvl="5" marL="2286000" marR="0" rtl="0">
              <a:lnSpc>
                <a:spcPct val="90000"/>
              </a:lnSpc>
              <a:spcBef>
                <a:spcPts val="500"/>
              </a:spcBef>
              <a:spcAft>
                <a:spcPts val="0"/>
              </a:spcAft>
              <a:buClr>
                <a:schemeClr val="dk1"/>
              </a:buClr>
              <a:buSzPts val="2000"/>
              <a:buFont typeface="Arial"/>
              <a:buNone/>
              <a:defRPr b="0" cap="none" sz="2000" i="0" strike="noStrike" u="none">
                <a:solidFill>
                  <a:schemeClr val="dk1"/>
                </a:solidFill>
                <a:latin typeface="Arial"/>
                <a:ea typeface="Arial"/>
                <a:cs typeface="Arial"/>
                <a:sym typeface="Arial"/>
              </a:defRPr>
            </a:lvl6pPr>
            <a:lvl7pPr algn="l" indent="0" lvl="6" marL="2743200" marR="0" rtl="0">
              <a:lnSpc>
                <a:spcPct val="90000"/>
              </a:lnSpc>
              <a:spcBef>
                <a:spcPts val="500"/>
              </a:spcBef>
              <a:spcAft>
                <a:spcPts val="0"/>
              </a:spcAft>
              <a:buClr>
                <a:schemeClr val="dk1"/>
              </a:buClr>
              <a:buSzPts val="2000"/>
              <a:buFont typeface="Arial"/>
              <a:buNone/>
              <a:defRPr b="0" cap="none" sz="2000" i="0" strike="noStrike" u="none">
                <a:solidFill>
                  <a:schemeClr val="dk1"/>
                </a:solidFill>
                <a:latin typeface="Arial"/>
                <a:ea typeface="Arial"/>
                <a:cs typeface="Arial"/>
                <a:sym typeface="Arial"/>
              </a:defRPr>
            </a:lvl7pPr>
            <a:lvl8pPr algn="l" indent="0" lvl="7" marL="3200400" marR="0" rtl="0">
              <a:lnSpc>
                <a:spcPct val="90000"/>
              </a:lnSpc>
              <a:spcBef>
                <a:spcPts val="500"/>
              </a:spcBef>
              <a:spcAft>
                <a:spcPts val="0"/>
              </a:spcAft>
              <a:buClr>
                <a:schemeClr val="dk1"/>
              </a:buClr>
              <a:buSzPts val="2000"/>
              <a:buFont typeface="Arial"/>
              <a:buNone/>
              <a:defRPr b="0" cap="none" sz="2000" i="0" strike="noStrike" u="none">
                <a:solidFill>
                  <a:schemeClr val="dk1"/>
                </a:solidFill>
                <a:latin typeface="Arial"/>
                <a:ea typeface="Arial"/>
                <a:cs typeface="Arial"/>
                <a:sym typeface="Arial"/>
              </a:defRPr>
            </a:lvl8pPr>
            <a:lvl9pPr algn="l" indent="0" lvl="8" marL="3657600" marR="0" rtl="0">
              <a:lnSpc>
                <a:spcPct val="90000"/>
              </a:lnSpc>
              <a:spcBef>
                <a:spcPts val="500"/>
              </a:spcBef>
              <a:spcAft>
                <a:spcPts val="0"/>
              </a:spcAft>
              <a:buClr>
                <a:schemeClr val="dk1"/>
              </a:buClr>
              <a:buSzPts val="2000"/>
              <a:buFont typeface="Arial"/>
              <a:buNone/>
              <a:defRPr b="0" cap="none" sz="2000" i="0" strike="noStrike" u="none">
                <a:solidFill>
                  <a:schemeClr val="dk1"/>
                </a:solidFill>
                <a:latin typeface="Arial"/>
                <a:ea typeface="Arial"/>
                <a:cs typeface="Arial"/>
                <a:sym typeface="Arial"/>
              </a:defRPr>
            </a:lvl9pPr>
          </a:lstStyle>
          <a:p>
            <a:endParaRPr dirty="0"/>
          </a:p>
        </p:txBody>
      </p:sp>
      <p:sp>
        <p:nvSpPr>
          <p:cNvPr id="1048683" name="Google Shape;91;p13"/>
          <p:cNvSpPr txBox="1">
            <a:spLocks noGrp="1"/>
          </p:cNvSpPr>
          <p:nvPr>
            <p:ph type="body" idx="1"/>
          </p:nvPr>
        </p:nvSpPr>
        <p:spPr>
          <a:xfrm>
            <a:off x="840317" y="2057400"/>
            <a:ext cx="3932767" cy="3811588"/>
          </a:xfrm>
          <a:prstGeom prst="rect"/>
          <a:noFill/>
          <a:ln>
            <a:noFill/>
          </a:ln>
        </p:spPr>
        <p:txBody>
          <a:bodyPr anchor="t" anchorCtr="0" bIns="91425" lIns="91425" rIns="91425" spcFirstLastPara="1" tIns="91425" wrap="square"/>
          <a:lstStyle>
            <a:lvl1pPr algn="l" indent="-228600" lvl="0" marL="457200" marR="0" rtl="0">
              <a:spcBef>
                <a:spcPts val="320"/>
              </a:spcBef>
              <a:spcAft>
                <a:spcPts val="0"/>
              </a:spcAft>
              <a:buClr>
                <a:schemeClr val="dk1"/>
              </a:buClr>
              <a:buSzPts val="1600"/>
              <a:buFont typeface="Arial"/>
              <a:buNone/>
              <a:defRPr b="0" cap="none" sz="1600" i="0" strike="noStrike" u="none">
                <a:solidFill>
                  <a:schemeClr val="dk1"/>
                </a:solidFill>
                <a:latin typeface="Arial"/>
                <a:ea typeface="Arial"/>
                <a:cs typeface="Arial"/>
                <a:sym typeface="Arial"/>
              </a:defRPr>
            </a:lvl1pPr>
            <a:lvl2pPr algn="l" indent="-228600" lvl="1" marL="914400" marR="0" rtl="0">
              <a:spcBef>
                <a:spcPts val="280"/>
              </a:spcBef>
              <a:spcAft>
                <a:spcPts val="0"/>
              </a:spcAft>
              <a:buClr>
                <a:schemeClr val="dk1"/>
              </a:buClr>
              <a:buSzPts val="1400"/>
              <a:buFont typeface="Arial"/>
              <a:buNone/>
              <a:defRPr b="0" cap="none" sz="1400" i="0" strike="noStrike" u="none">
                <a:solidFill>
                  <a:schemeClr val="dk1"/>
                </a:solidFill>
                <a:latin typeface="Arial"/>
                <a:ea typeface="Arial"/>
                <a:cs typeface="Arial"/>
                <a:sym typeface="Arial"/>
              </a:defRPr>
            </a:lvl2pPr>
            <a:lvl3pPr algn="l" indent="-228600" lvl="2" marL="1371600" marR="0" rtl="0">
              <a:spcBef>
                <a:spcPts val="240"/>
              </a:spcBef>
              <a:spcAft>
                <a:spcPts val="0"/>
              </a:spcAft>
              <a:buClr>
                <a:schemeClr val="dk1"/>
              </a:buClr>
              <a:buSzPts val="1200"/>
              <a:buFont typeface="Arial"/>
              <a:buNone/>
              <a:defRPr b="0" cap="none" sz="1200" i="0" strike="noStrike" u="none">
                <a:solidFill>
                  <a:schemeClr val="dk1"/>
                </a:solidFill>
                <a:latin typeface="Arial"/>
                <a:ea typeface="Arial"/>
                <a:cs typeface="Arial"/>
                <a:sym typeface="Arial"/>
              </a:defRPr>
            </a:lvl3pPr>
            <a:lvl4pPr algn="l" indent="-228600" lvl="3" marL="1828800" marR="0" rtl="0">
              <a:spcBef>
                <a:spcPts val="200"/>
              </a:spcBef>
              <a:spcAft>
                <a:spcPts val="0"/>
              </a:spcAft>
              <a:buClr>
                <a:schemeClr val="dk1"/>
              </a:buClr>
              <a:buSzPts val="1000"/>
              <a:buFont typeface="Arial"/>
              <a:buNone/>
              <a:defRPr b="0" cap="none" sz="1000" i="0" strike="noStrike" u="none">
                <a:solidFill>
                  <a:schemeClr val="dk1"/>
                </a:solidFill>
                <a:latin typeface="Arial"/>
                <a:ea typeface="Arial"/>
                <a:cs typeface="Arial"/>
                <a:sym typeface="Arial"/>
              </a:defRPr>
            </a:lvl4pPr>
            <a:lvl5pPr algn="l" indent="-228600" lvl="4" marL="2286000" marR="0" rtl="0">
              <a:spcBef>
                <a:spcPts val="200"/>
              </a:spcBef>
              <a:spcAft>
                <a:spcPts val="0"/>
              </a:spcAft>
              <a:buClr>
                <a:schemeClr val="dk1"/>
              </a:buClr>
              <a:buSzPts val="1000"/>
              <a:buFont typeface="Arial"/>
              <a:buNone/>
              <a:defRPr b="0" cap="none" sz="1000" i="0" strike="noStrike" u="none">
                <a:solidFill>
                  <a:schemeClr val="dk1"/>
                </a:solidFill>
                <a:latin typeface="Arial"/>
                <a:ea typeface="Arial"/>
                <a:cs typeface="Arial"/>
                <a:sym typeface="Arial"/>
              </a:defRPr>
            </a:lvl5pPr>
            <a:lvl6pPr algn="l" indent="-228600" lvl="5" marL="2743200" marR="0" rtl="0">
              <a:lnSpc>
                <a:spcPct val="90000"/>
              </a:lnSpc>
              <a:spcBef>
                <a:spcPts val="500"/>
              </a:spcBef>
              <a:spcAft>
                <a:spcPts val="0"/>
              </a:spcAft>
              <a:buClr>
                <a:schemeClr val="dk1"/>
              </a:buClr>
              <a:buSzPts val="1000"/>
              <a:buFont typeface="Arial"/>
              <a:buNone/>
              <a:defRPr b="0" cap="none" sz="1000" i="0" strike="noStrike" u="none">
                <a:solidFill>
                  <a:schemeClr val="dk1"/>
                </a:solidFill>
                <a:latin typeface="Arial"/>
                <a:ea typeface="Arial"/>
                <a:cs typeface="Arial"/>
                <a:sym typeface="Arial"/>
              </a:defRPr>
            </a:lvl6pPr>
            <a:lvl7pPr algn="l" indent="-228600" lvl="6" marL="3200400" marR="0" rtl="0">
              <a:lnSpc>
                <a:spcPct val="90000"/>
              </a:lnSpc>
              <a:spcBef>
                <a:spcPts val="500"/>
              </a:spcBef>
              <a:spcAft>
                <a:spcPts val="0"/>
              </a:spcAft>
              <a:buClr>
                <a:schemeClr val="dk1"/>
              </a:buClr>
              <a:buSzPts val="1000"/>
              <a:buFont typeface="Arial"/>
              <a:buNone/>
              <a:defRPr b="0" cap="none" sz="1000" i="0" strike="noStrike" u="none">
                <a:solidFill>
                  <a:schemeClr val="dk1"/>
                </a:solidFill>
                <a:latin typeface="Arial"/>
                <a:ea typeface="Arial"/>
                <a:cs typeface="Arial"/>
                <a:sym typeface="Arial"/>
              </a:defRPr>
            </a:lvl7pPr>
            <a:lvl8pPr algn="l" indent="-228600" lvl="7" marL="3657600" marR="0" rtl="0">
              <a:lnSpc>
                <a:spcPct val="90000"/>
              </a:lnSpc>
              <a:spcBef>
                <a:spcPts val="500"/>
              </a:spcBef>
              <a:spcAft>
                <a:spcPts val="0"/>
              </a:spcAft>
              <a:buClr>
                <a:schemeClr val="dk1"/>
              </a:buClr>
              <a:buSzPts val="1000"/>
              <a:buFont typeface="Arial"/>
              <a:buNone/>
              <a:defRPr b="0" cap="none" sz="1000" i="0" strike="noStrike" u="none">
                <a:solidFill>
                  <a:schemeClr val="dk1"/>
                </a:solidFill>
                <a:latin typeface="Arial"/>
                <a:ea typeface="Arial"/>
                <a:cs typeface="Arial"/>
                <a:sym typeface="Arial"/>
              </a:defRPr>
            </a:lvl8pPr>
            <a:lvl9pPr algn="l" indent="-228600" lvl="8" marL="4114800" marR="0" rtl="0">
              <a:lnSpc>
                <a:spcPct val="90000"/>
              </a:lnSpc>
              <a:spcBef>
                <a:spcPts val="500"/>
              </a:spcBef>
              <a:spcAft>
                <a:spcPts val="0"/>
              </a:spcAft>
              <a:buClr>
                <a:schemeClr val="dk1"/>
              </a:buClr>
              <a:buSzPts val="1000"/>
              <a:buFont typeface="Arial"/>
              <a:buNone/>
              <a:defRPr b="0" cap="none" sz="1000" i="0" strike="noStrike" u="none">
                <a:solidFill>
                  <a:schemeClr val="dk1"/>
                </a:solidFill>
                <a:latin typeface="Arial"/>
                <a:ea typeface="Arial"/>
                <a:cs typeface="Arial"/>
                <a:sym typeface="Arial"/>
              </a:defRPr>
            </a:lvl9pPr>
          </a:lstStyle>
          <a:p/>
        </p:txBody>
      </p:sp>
      <p:sp>
        <p:nvSpPr>
          <p:cNvPr id="1048684" name="Google Shape;92;p13"/>
          <p:cNvSpPr txBox="1">
            <a:spLocks noGrp="1"/>
          </p:cNvSpPr>
          <p:nvPr>
            <p:ph type="dt" idx="10"/>
          </p:nvPr>
        </p:nvSpPr>
        <p:spPr>
          <a:xfrm>
            <a:off x="609600" y="6245225"/>
            <a:ext cx="2844800" cy="476250"/>
          </a:xfrm>
          <a:prstGeom prst="rect"/>
          <a:noFill/>
          <a:ln>
            <a:noFill/>
          </a:ln>
        </p:spPr>
        <p:txBody>
          <a:bodyPr anchor="t" anchorCtr="0" bIns="91425" lIns="91425" rIns="91425" spcFirstLastPara="1" tIns="91425" wrap="square"/>
          <a:lstStyle>
            <a:lvl1pPr algn="l"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685" name="Google Shape;93;p13"/>
          <p:cNvSpPr txBox="1">
            <a:spLocks noGrp="1"/>
          </p:cNvSpPr>
          <p:nvPr>
            <p:ph type="ftr" idx="11"/>
          </p:nvPr>
        </p:nvSpPr>
        <p:spPr>
          <a:xfrm>
            <a:off x="4165600" y="6245225"/>
            <a:ext cx="3860800" cy="476250"/>
          </a:xfrm>
          <a:prstGeom prst="rect"/>
          <a:noFill/>
          <a:ln>
            <a:noFill/>
          </a:ln>
        </p:spPr>
        <p:txBody>
          <a:bodyPr anchor="t" anchorCtr="0" bIns="91425" lIns="91425" rIns="91425" spcFirstLastPara="1" tIns="91425" wrap="square"/>
          <a:lstStyle>
            <a:lvl1pPr algn="ct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686" name="Google Shape;94;p13"/>
          <p:cNvSpPr txBox="1">
            <a:spLocks noGrp="1"/>
          </p:cNvSpPr>
          <p:nvPr>
            <p:ph type="sldNum" idx="12"/>
          </p:nvPr>
        </p:nvSpPr>
        <p:spPr>
          <a:xfrm>
            <a:off x="8737600" y="6245225"/>
            <a:ext cx="2844800" cy="476250"/>
          </a:xfrm>
          <a:prstGeom prst="rect"/>
          <a:noFill/>
          <a:ln>
            <a:noFill/>
          </a:ln>
        </p:spPr>
        <p:txBody>
          <a:bodyPr anchor="t" anchorCtr="0" bIns="45700" lIns="91425" rIns="91425" spcFirstLastPara="1" tIns="45700" wrap="square">
            <a:noAutofit/>
          </a:bodyPr>
          <a:lstStyle>
            <a:lvl1pPr algn="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r"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r"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r"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r"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r"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r"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r"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r"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pPr algn="r" indent="0" lvl="0" marL="0"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64" name="Shape 95"/>
        <p:cNvGrpSpPr/>
        <p:nvPr/>
      </p:nvGrpSpPr>
      <p:grpSpPr>
        <a:xfrm>
          <a:off x="0" y="0"/>
          <a:ext cx="0" cy="0"/>
          <a:chOff x="0" y="0"/>
          <a:chExt cx="0" cy="0"/>
        </a:xfrm>
      </p:grpSpPr>
      <p:sp>
        <p:nvSpPr>
          <p:cNvPr id="1048687" name="Google Shape;96;p14"/>
          <p:cNvSpPr txBox="1">
            <a:spLocks noGrp="1"/>
          </p:cNvSpPr>
          <p:nvPr>
            <p:ph type="title"/>
          </p:nvPr>
        </p:nvSpPr>
        <p:spPr>
          <a:xfrm>
            <a:off x="609600" y="190500"/>
            <a:ext cx="10972800" cy="582613"/>
          </a:xfrm>
          <a:prstGeom prst="rect"/>
          <a:noFill/>
          <a:ln>
            <a:noFill/>
          </a:ln>
        </p:spPr>
        <p:txBody>
          <a:bodyPr anchor="ctr" anchorCtr="0" bIns="91425" lIns="91425" rIns="91425" spcFirstLastPara="1" tIns="91425" wrap="square"/>
          <a:lstStyle>
            <a:lvl1pPr algn="l" indent="0" lvl="0" marL="0" marR="0" rtl="0">
              <a:spcBef>
                <a:spcPts val="0"/>
              </a:spcBef>
              <a:spcAft>
                <a:spcPts val="0"/>
              </a:spcAft>
              <a:buSzPts val="1400"/>
              <a:buNone/>
              <a:defRPr b="0" cap="none" sz="3600" i="0" strike="noStrike" u="none">
                <a:solidFill>
                  <a:schemeClr val="dk1"/>
                </a:solidFill>
                <a:latin typeface="Arial"/>
                <a:ea typeface="Arial"/>
                <a:cs typeface="Arial"/>
                <a:sym typeface="Arial"/>
              </a:defRPr>
            </a:lvl1pPr>
            <a:lvl2pPr algn="l" indent="0" lvl="1" marL="0" marR="0" rtl="0">
              <a:spcBef>
                <a:spcPts val="0"/>
              </a:spcBef>
              <a:spcAft>
                <a:spcPts val="0"/>
              </a:spcAft>
              <a:buSzPts val="1400"/>
              <a:buNone/>
              <a:defRPr b="0" cap="none" sz="3600" i="0" strike="noStrike" u="none">
                <a:solidFill>
                  <a:schemeClr val="dk1"/>
                </a:solidFill>
                <a:latin typeface="Arial"/>
                <a:ea typeface="Arial"/>
                <a:cs typeface="Arial"/>
                <a:sym typeface="Arial"/>
              </a:defRPr>
            </a:lvl2pPr>
            <a:lvl3pPr algn="l" indent="0" lvl="2" marL="0" marR="0" rtl="0">
              <a:spcBef>
                <a:spcPts val="0"/>
              </a:spcBef>
              <a:spcAft>
                <a:spcPts val="0"/>
              </a:spcAft>
              <a:buSzPts val="1400"/>
              <a:buNone/>
              <a:defRPr b="0" cap="none" sz="3600" i="0" strike="noStrike" u="none">
                <a:solidFill>
                  <a:schemeClr val="dk1"/>
                </a:solidFill>
                <a:latin typeface="Arial"/>
                <a:ea typeface="Arial"/>
                <a:cs typeface="Arial"/>
                <a:sym typeface="Arial"/>
              </a:defRPr>
            </a:lvl3pPr>
            <a:lvl4pPr algn="l" indent="0" lvl="3" marL="0" marR="0" rtl="0">
              <a:spcBef>
                <a:spcPts val="0"/>
              </a:spcBef>
              <a:spcAft>
                <a:spcPts val="0"/>
              </a:spcAft>
              <a:buSzPts val="1400"/>
              <a:buNone/>
              <a:defRPr b="0" cap="none" sz="3600" i="0" strike="noStrike" u="none">
                <a:solidFill>
                  <a:schemeClr val="dk1"/>
                </a:solidFill>
                <a:latin typeface="Arial"/>
                <a:ea typeface="Arial"/>
                <a:cs typeface="Arial"/>
                <a:sym typeface="Arial"/>
              </a:defRPr>
            </a:lvl4pPr>
            <a:lvl5pPr algn="l" indent="0" lvl="4" marL="0" marR="0" rtl="0">
              <a:spcBef>
                <a:spcPts val="0"/>
              </a:spcBef>
              <a:spcAft>
                <a:spcPts val="0"/>
              </a:spcAft>
              <a:buSzPts val="1400"/>
              <a:buNone/>
              <a:defRPr b="0" cap="none" sz="3600" i="0" strike="noStrike" u="none">
                <a:solidFill>
                  <a:schemeClr val="dk1"/>
                </a:solidFill>
                <a:latin typeface="Arial"/>
                <a:ea typeface="Arial"/>
                <a:cs typeface="Arial"/>
                <a:sym typeface="Arial"/>
              </a:defRPr>
            </a:lvl5pPr>
            <a:lvl6pPr algn="l" indent="0" lvl="5" marL="457200" marR="0" rtl="0">
              <a:spcBef>
                <a:spcPts val="0"/>
              </a:spcBef>
              <a:spcAft>
                <a:spcPts val="0"/>
              </a:spcAft>
              <a:buSzPts val="1400"/>
              <a:buNone/>
              <a:defRPr b="0" cap="none" sz="3600" i="0" strike="noStrike" u="none">
                <a:solidFill>
                  <a:schemeClr val="dk1"/>
                </a:solidFill>
                <a:latin typeface="Arial"/>
                <a:ea typeface="Arial"/>
                <a:cs typeface="Arial"/>
                <a:sym typeface="Arial"/>
              </a:defRPr>
            </a:lvl6pPr>
            <a:lvl7pPr algn="l" indent="0" lvl="6" marL="914400" marR="0" rtl="0">
              <a:spcBef>
                <a:spcPts val="0"/>
              </a:spcBef>
              <a:spcAft>
                <a:spcPts val="0"/>
              </a:spcAft>
              <a:buSzPts val="1400"/>
              <a:buNone/>
              <a:defRPr b="0" cap="none" sz="3600" i="0" strike="noStrike" u="none">
                <a:solidFill>
                  <a:schemeClr val="dk1"/>
                </a:solidFill>
                <a:latin typeface="Arial"/>
                <a:ea typeface="Arial"/>
                <a:cs typeface="Arial"/>
                <a:sym typeface="Arial"/>
              </a:defRPr>
            </a:lvl7pPr>
            <a:lvl8pPr algn="l" indent="0" lvl="7" marL="1371600" marR="0" rtl="0">
              <a:spcBef>
                <a:spcPts val="0"/>
              </a:spcBef>
              <a:spcAft>
                <a:spcPts val="0"/>
              </a:spcAft>
              <a:buSzPts val="1400"/>
              <a:buNone/>
              <a:defRPr b="0" cap="none" sz="3600" i="0" strike="noStrike" u="none">
                <a:solidFill>
                  <a:schemeClr val="dk1"/>
                </a:solidFill>
                <a:latin typeface="Arial"/>
                <a:ea typeface="Arial"/>
                <a:cs typeface="Arial"/>
                <a:sym typeface="Arial"/>
              </a:defRPr>
            </a:lvl8pPr>
            <a:lvl9pPr algn="l" indent="0" lvl="8" marL="1828800" marR="0" rtl="0">
              <a:spcBef>
                <a:spcPts val="0"/>
              </a:spcBef>
              <a:spcAft>
                <a:spcPts val="0"/>
              </a:spcAft>
              <a:buSzPts val="1400"/>
              <a:buNone/>
              <a:defRPr b="0" cap="none" sz="3600" i="0" strike="noStrike" u="none">
                <a:solidFill>
                  <a:schemeClr val="dk1"/>
                </a:solidFill>
                <a:latin typeface="Arial"/>
                <a:ea typeface="Arial"/>
                <a:cs typeface="Arial"/>
                <a:sym typeface="Arial"/>
              </a:defRPr>
            </a:lvl9pPr>
          </a:lstStyle>
          <a:p/>
        </p:txBody>
      </p:sp>
      <p:sp>
        <p:nvSpPr>
          <p:cNvPr id="1048688" name="Google Shape;97;p14"/>
          <p:cNvSpPr txBox="1">
            <a:spLocks noGrp="1"/>
          </p:cNvSpPr>
          <p:nvPr>
            <p:ph type="body" idx="1"/>
          </p:nvPr>
        </p:nvSpPr>
        <p:spPr>
          <a:xfrm rot="5400000">
            <a:off x="3619500" y="-1835150"/>
            <a:ext cx="4953000" cy="10972800"/>
          </a:xfrm>
          <a:prstGeom prst="rect"/>
          <a:noFill/>
          <a:ln>
            <a:noFill/>
          </a:ln>
        </p:spPr>
        <p:txBody>
          <a:bodyPr anchor="t" anchorCtr="0" bIns="91425" lIns="91425" rIns="91425" spcFirstLastPara="1" tIns="91425" wrap="square"/>
          <a:lstStyle>
            <a:lvl1pPr algn="l" indent="-431800" lvl="0" marL="457200" marR="0" rtl="0">
              <a:spcBef>
                <a:spcPts val="640"/>
              </a:spcBef>
              <a:spcAft>
                <a:spcPts val="0"/>
              </a:spcAft>
              <a:buClr>
                <a:schemeClr val="dk1"/>
              </a:buClr>
              <a:buSzPts val="3200"/>
              <a:buFont typeface="Arial"/>
              <a:buChar char="•"/>
              <a:defRPr b="0" cap="none" sz="3200" i="0" strike="noStrike" u="none">
                <a:solidFill>
                  <a:schemeClr val="dk1"/>
                </a:solidFill>
                <a:latin typeface="Arial"/>
                <a:ea typeface="Arial"/>
                <a:cs typeface="Arial"/>
                <a:sym typeface="Arial"/>
              </a:defRPr>
            </a:lvl1pPr>
            <a:lvl2pPr algn="l" indent="-406400" lvl="1" marL="914400" marR="0" rtl="0">
              <a:spcBef>
                <a:spcPts val="560"/>
              </a:spcBef>
              <a:spcAft>
                <a:spcPts val="0"/>
              </a:spcAft>
              <a:buClr>
                <a:schemeClr val="dk1"/>
              </a:buClr>
              <a:buSzPts val="2800"/>
              <a:buFont typeface="Arial"/>
              <a:buChar char="–"/>
              <a:defRPr b="0" cap="none" sz="2800" i="0" strike="noStrike" u="none">
                <a:solidFill>
                  <a:schemeClr val="dk1"/>
                </a:solidFill>
                <a:latin typeface="Arial"/>
                <a:ea typeface="Arial"/>
                <a:cs typeface="Arial"/>
                <a:sym typeface="Arial"/>
              </a:defRPr>
            </a:lvl2pPr>
            <a:lvl3pPr algn="l" indent="-381000" lvl="2" marL="1371600" marR="0" rtl="0">
              <a:spcBef>
                <a:spcPts val="480"/>
              </a:spcBef>
              <a:spcAft>
                <a:spcPts val="0"/>
              </a:spcAft>
              <a:buClr>
                <a:schemeClr val="dk1"/>
              </a:buClr>
              <a:buSzPts val="2400"/>
              <a:buFont typeface="Arial"/>
              <a:buChar char="•"/>
              <a:defRPr b="0" cap="none" sz="2400" i="0" strike="noStrike" u="none">
                <a:solidFill>
                  <a:schemeClr val="dk1"/>
                </a:solidFill>
                <a:latin typeface="Arial"/>
                <a:ea typeface="Arial"/>
                <a:cs typeface="Arial"/>
                <a:sym typeface="Arial"/>
              </a:defRPr>
            </a:lvl3pPr>
            <a:lvl4pPr algn="l" indent="-355600" lvl="3" marL="1828800" marR="0" rtl="0">
              <a:spcBef>
                <a:spcPts val="400"/>
              </a:spcBef>
              <a:spcAft>
                <a:spcPts val="0"/>
              </a:spcAft>
              <a:buClr>
                <a:schemeClr val="dk1"/>
              </a:buClr>
              <a:buSzPts val="2000"/>
              <a:buFont typeface="Arial"/>
              <a:buChar char="–"/>
              <a:defRPr b="0" cap="none" sz="2000" i="0" strike="noStrike" u="none">
                <a:solidFill>
                  <a:schemeClr val="dk1"/>
                </a:solidFill>
                <a:latin typeface="Arial"/>
                <a:ea typeface="Arial"/>
                <a:cs typeface="Arial"/>
                <a:sym typeface="Arial"/>
              </a:defRPr>
            </a:lvl4pPr>
            <a:lvl5pPr algn="l" indent="-355600" lvl="4" marL="2286000" marR="0" rtl="0">
              <a:spcBef>
                <a:spcPts val="400"/>
              </a:spcBef>
              <a:spcAft>
                <a:spcPts val="0"/>
              </a:spcAft>
              <a:buClr>
                <a:schemeClr val="dk1"/>
              </a:buClr>
              <a:buSzPts val="2000"/>
              <a:buFont typeface="Arial"/>
              <a:buChar char="»"/>
              <a:defRPr b="0" cap="none" sz="2000" i="0" strike="noStrike" u="none">
                <a:solidFill>
                  <a:schemeClr val="dk1"/>
                </a:solidFill>
                <a:latin typeface="Arial"/>
                <a:ea typeface="Arial"/>
                <a:cs typeface="Arial"/>
                <a:sym typeface="Arial"/>
              </a:defRPr>
            </a:lvl5pPr>
            <a:lvl6pPr algn="l" indent="-342900" lvl="5" marL="27432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6pPr>
            <a:lvl7pPr algn="l" indent="-342900" lvl="6" marL="32004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7pPr>
            <a:lvl8pPr algn="l" indent="-342900" lvl="7" marL="36576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8pPr>
            <a:lvl9pPr algn="l" indent="-342900" lvl="8" marL="41148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9pPr>
          </a:lstStyle>
          <a:p/>
        </p:txBody>
      </p:sp>
      <p:sp>
        <p:nvSpPr>
          <p:cNvPr id="1048689" name="Google Shape;98;p14"/>
          <p:cNvSpPr txBox="1">
            <a:spLocks noGrp="1"/>
          </p:cNvSpPr>
          <p:nvPr>
            <p:ph type="dt" idx="10"/>
          </p:nvPr>
        </p:nvSpPr>
        <p:spPr>
          <a:xfrm>
            <a:off x="609600" y="6245225"/>
            <a:ext cx="2844800" cy="476250"/>
          </a:xfrm>
          <a:prstGeom prst="rect"/>
          <a:noFill/>
          <a:ln>
            <a:noFill/>
          </a:ln>
        </p:spPr>
        <p:txBody>
          <a:bodyPr anchor="t" anchorCtr="0" bIns="91425" lIns="91425" rIns="91425" spcFirstLastPara="1" tIns="91425" wrap="square"/>
          <a:lstStyle>
            <a:lvl1pPr algn="l"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690" name="Google Shape;99;p14"/>
          <p:cNvSpPr txBox="1">
            <a:spLocks noGrp="1"/>
          </p:cNvSpPr>
          <p:nvPr>
            <p:ph type="ftr" idx="11"/>
          </p:nvPr>
        </p:nvSpPr>
        <p:spPr>
          <a:xfrm>
            <a:off x="4165600" y="6245225"/>
            <a:ext cx="3860800" cy="476250"/>
          </a:xfrm>
          <a:prstGeom prst="rect"/>
          <a:noFill/>
          <a:ln>
            <a:noFill/>
          </a:ln>
        </p:spPr>
        <p:txBody>
          <a:bodyPr anchor="t" anchorCtr="0" bIns="91425" lIns="91425" rIns="91425" spcFirstLastPara="1" tIns="91425" wrap="square"/>
          <a:lstStyle>
            <a:lvl1pPr algn="ct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691" name="Google Shape;100;p14"/>
          <p:cNvSpPr txBox="1">
            <a:spLocks noGrp="1"/>
          </p:cNvSpPr>
          <p:nvPr>
            <p:ph type="sldNum" idx="12"/>
          </p:nvPr>
        </p:nvSpPr>
        <p:spPr>
          <a:xfrm>
            <a:off x="8737600" y="6245225"/>
            <a:ext cx="2844800" cy="476250"/>
          </a:xfrm>
          <a:prstGeom prst="rect"/>
          <a:noFill/>
          <a:ln>
            <a:noFill/>
          </a:ln>
        </p:spPr>
        <p:txBody>
          <a:bodyPr anchor="t" anchorCtr="0" bIns="45700" lIns="91425" rIns="91425" spcFirstLastPara="1" tIns="45700" wrap="square">
            <a:noAutofit/>
          </a:bodyPr>
          <a:lstStyle>
            <a:lvl1pPr algn="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r"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r"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r"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r"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r"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r"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r"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r"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pPr algn="r" indent="0" lvl="0" marL="0"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60" name="Shape 101"/>
        <p:cNvGrpSpPr/>
        <p:nvPr/>
      </p:nvGrpSpPr>
      <p:grpSpPr>
        <a:xfrm>
          <a:off x="0" y="0"/>
          <a:ext cx="0" cy="0"/>
          <a:chOff x="0" y="0"/>
          <a:chExt cx="0" cy="0"/>
        </a:xfrm>
      </p:grpSpPr>
      <p:sp>
        <p:nvSpPr>
          <p:cNvPr id="1048667" name="Google Shape;102;p15"/>
          <p:cNvSpPr txBox="1">
            <a:spLocks noGrp="1"/>
          </p:cNvSpPr>
          <p:nvPr>
            <p:ph type="title"/>
          </p:nvPr>
        </p:nvSpPr>
        <p:spPr>
          <a:xfrm rot="5400000">
            <a:off x="7242175" y="1787525"/>
            <a:ext cx="5937250" cy="2743200"/>
          </a:xfrm>
          <a:prstGeom prst="rect"/>
          <a:noFill/>
          <a:ln>
            <a:noFill/>
          </a:ln>
        </p:spPr>
        <p:txBody>
          <a:bodyPr anchor="ctr" anchorCtr="0" bIns="91425" lIns="91425" rIns="91425" spcFirstLastPara="1" tIns="91425" wrap="square"/>
          <a:lstStyle>
            <a:lvl1pPr algn="l" indent="0" lvl="0" marL="0" marR="0" rtl="0">
              <a:spcBef>
                <a:spcPts val="0"/>
              </a:spcBef>
              <a:spcAft>
                <a:spcPts val="0"/>
              </a:spcAft>
              <a:buSzPts val="1400"/>
              <a:buNone/>
              <a:defRPr b="0" cap="none" sz="3600" i="0" strike="noStrike" u="none">
                <a:solidFill>
                  <a:schemeClr val="dk1"/>
                </a:solidFill>
                <a:latin typeface="Arial"/>
                <a:ea typeface="Arial"/>
                <a:cs typeface="Arial"/>
                <a:sym typeface="Arial"/>
              </a:defRPr>
            </a:lvl1pPr>
            <a:lvl2pPr algn="l" indent="0" lvl="1" marL="0" marR="0" rtl="0">
              <a:spcBef>
                <a:spcPts val="0"/>
              </a:spcBef>
              <a:spcAft>
                <a:spcPts val="0"/>
              </a:spcAft>
              <a:buSzPts val="1400"/>
              <a:buNone/>
              <a:defRPr b="0" cap="none" sz="3600" i="0" strike="noStrike" u="none">
                <a:solidFill>
                  <a:schemeClr val="dk1"/>
                </a:solidFill>
                <a:latin typeface="Arial"/>
                <a:ea typeface="Arial"/>
                <a:cs typeface="Arial"/>
                <a:sym typeface="Arial"/>
              </a:defRPr>
            </a:lvl2pPr>
            <a:lvl3pPr algn="l" indent="0" lvl="2" marL="0" marR="0" rtl="0">
              <a:spcBef>
                <a:spcPts val="0"/>
              </a:spcBef>
              <a:spcAft>
                <a:spcPts val="0"/>
              </a:spcAft>
              <a:buSzPts val="1400"/>
              <a:buNone/>
              <a:defRPr b="0" cap="none" sz="3600" i="0" strike="noStrike" u="none">
                <a:solidFill>
                  <a:schemeClr val="dk1"/>
                </a:solidFill>
                <a:latin typeface="Arial"/>
                <a:ea typeface="Arial"/>
                <a:cs typeface="Arial"/>
                <a:sym typeface="Arial"/>
              </a:defRPr>
            </a:lvl3pPr>
            <a:lvl4pPr algn="l" indent="0" lvl="3" marL="0" marR="0" rtl="0">
              <a:spcBef>
                <a:spcPts val="0"/>
              </a:spcBef>
              <a:spcAft>
                <a:spcPts val="0"/>
              </a:spcAft>
              <a:buSzPts val="1400"/>
              <a:buNone/>
              <a:defRPr b="0" cap="none" sz="3600" i="0" strike="noStrike" u="none">
                <a:solidFill>
                  <a:schemeClr val="dk1"/>
                </a:solidFill>
                <a:latin typeface="Arial"/>
                <a:ea typeface="Arial"/>
                <a:cs typeface="Arial"/>
                <a:sym typeface="Arial"/>
              </a:defRPr>
            </a:lvl4pPr>
            <a:lvl5pPr algn="l" indent="0" lvl="4" marL="0" marR="0" rtl="0">
              <a:spcBef>
                <a:spcPts val="0"/>
              </a:spcBef>
              <a:spcAft>
                <a:spcPts val="0"/>
              </a:spcAft>
              <a:buSzPts val="1400"/>
              <a:buNone/>
              <a:defRPr b="0" cap="none" sz="3600" i="0" strike="noStrike" u="none">
                <a:solidFill>
                  <a:schemeClr val="dk1"/>
                </a:solidFill>
                <a:latin typeface="Arial"/>
                <a:ea typeface="Arial"/>
                <a:cs typeface="Arial"/>
                <a:sym typeface="Arial"/>
              </a:defRPr>
            </a:lvl5pPr>
            <a:lvl6pPr algn="l" indent="0" lvl="5" marL="457200" marR="0" rtl="0">
              <a:spcBef>
                <a:spcPts val="0"/>
              </a:spcBef>
              <a:spcAft>
                <a:spcPts val="0"/>
              </a:spcAft>
              <a:buSzPts val="1400"/>
              <a:buNone/>
              <a:defRPr b="0" cap="none" sz="3600" i="0" strike="noStrike" u="none">
                <a:solidFill>
                  <a:schemeClr val="dk1"/>
                </a:solidFill>
                <a:latin typeface="Arial"/>
                <a:ea typeface="Arial"/>
                <a:cs typeface="Arial"/>
                <a:sym typeface="Arial"/>
              </a:defRPr>
            </a:lvl6pPr>
            <a:lvl7pPr algn="l" indent="0" lvl="6" marL="914400" marR="0" rtl="0">
              <a:spcBef>
                <a:spcPts val="0"/>
              </a:spcBef>
              <a:spcAft>
                <a:spcPts val="0"/>
              </a:spcAft>
              <a:buSzPts val="1400"/>
              <a:buNone/>
              <a:defRPr b="0" cap="none" sz="3600" i="0" strike="noStrike" u="none">
                <a:solidFill>
                  <a:schemeClr val="dk1"/>
                </a:solidFill>
                <a:latin typeface="Arial"/>
                <a:ea typeface="Arial"/>
                <a:cs typeface="Arial"/>
                <a:sym typeface="Arial"/>
              </a:defRPr>
            </a:lvl7pPr>
            <a:lvl8pPr algn="l" indent="0" lvl="7" marL="1371600" marR="0" rtl="0">
              <a:spcBef>
                <a:spcPts val="0"/>
              </a:spcBef>
              <a:spcAft>
                <a:spcPts val="0"/>
              </a:spcAft>
              <a:buSzPts val="1400"/>
              <a:buNone/>
              <a:defRPr b="0" cap="none" sz="3600" i="0" strike="noStrike" u="none">
                <a:solidFill>
                  <a:schemeClr val="dk1"/>
                </a:solidFill>
                <a:latin typeface="Arial"/>
                <a:ea typeface="Arial"/>
                <a:cs typeface="Arial"/>
                <a:sym typeface="Arial"/>
              </a:defRPr>
            </a:lvl8pPr>
            <a:lvl9pPr algn="l" indent="0" lvl="8" marL="1828800" marR="0" rtl="0">
              <a:spcBef>
                <a:spcPts val="0"/>
              </a:spcBef>
              <a:spcAft>
                <a:spcPts val="0"/>
              </a:spcAft>
              <a:buSzPts val="1400"/>
              <a:buNone/>
              <a:defRPr b="0" cap="none" sz="3600" i="0" strike="noStrike" u="none">
                <a:solidFill>
                  <a:schemeClr val="dk1"/>
                </a:solidFill>
                <a:latin typeface="Arial"/>
                <a:ea typeface="Arial"/>
                <a:cs typeface="Arial"/>
                <a:sym typeface="Arial"/>
              </a:defRPr>
            </a:lvl9pPr>
          </a:lstStyle>
          <a:p/>
        </p:txBody>
      </p:sp>
      <p:sp>
        <p:nvSpPr>
          <p:cNvPr id="1048668" name="Google Shape;103;p15"/>
          <p:cNvSpPr txBox="1">
            <a:spLocks noGrp="1"/>
          </p:cNvSpPr>
          <p:nvPr>
            <p:ph type="body" idx="1"/>
          </p:nvPr>
        </p:nvSpPr>
        <p:spPr>
          <a:xfrm rot="5400000">
            <a:off x="1654175" y="-854075"/>
            <a:ext cx="5937250" cy="8026400"/>
          </a:xfrm>
          <a:prstGeom prst="rect"/>
          <a:noFill/>
          <a:ln>
            <a:noFill/>
          </a:ln>
        </p:spPr>
        <p:txBody>
          <a:bodyPr anchor="t" anchorCtr="0" bIns="91425" lIns="91425" rIns="91425" spcFirstLastPara="1" tIns="91425" wrap="square"/>
          <a:lstStyle>
            <a:lvl1pPr algn="l" indent="-431800" lvl="0" marL="457200" marR="0" rtl="0">
              <a:spcBef>
                <a:spcPts val="640"/>
              </a:spcBef>
              <a:spcAft>
                <a:spcPts val="0"/>
              </a:spcAft>
              <a:buClr>
                <a:schemeClr val="dk1"/>
              </a:buClr>
              <a:buSzPts val="3200"/>
              <a:buFont typeface="Arial"/>
              <a:buChar char="•"/>
              <a:defRPr b="0" cap="none" sz="3200" i="0" strike="noStrike" u="none">
                <a:solidFill>
                  <a:schemeClr val="dk1"/>
                </a:solidFill>
                <a:latin typeface="Arial"/>
                <a:ea typeface="Arial"/>
                <a:cs typeface="Arial"/>
                <a:sym typeface="Arial"/>
              </a:defRPr>
            </a:lvl1pPr>
            <a:lvl2pPr algn="l" indent="-406400" lvl="1" marL="914400" marR="0" rtl="0">
              <a:spcBef>
                <a:spcPts val="560"/>
              </a:spcBef>
              <a:spcAft>
                <a:spcPts val="0"/>
              </a:spcAft>
              <a:buClr>
                <a:schemeClr val="dk1"/>
              </a:buClr>
              <a:buSzPts val="2800"/>
              <a:buFont typeface="Arial"/>
              <a:buChar char="–"/>
              <a:defRPr b="0" cap="none" sz="2800" i="0" strike="noStrike" u="none">
                <a:solidFill>
                  <a:schemeClr val="dk1"/>
                </a:solidFill>
                <a:latin typeface="Arial"/>
                <a:ea typeface="Arial"/>
                <a:cs typeface="Arial"/>
                <a:sym typeface="Arial"/>
              </a:defRPr>
            </a:lvl2pPr>
            <a:lvl3pPr algn="l" indent="-381000" lvl="2" marL="1371600" marR="0" rtl="0">
              <a:spcBef>
                <a:spcPts val="480"/>
              </a:spcBef>
              <a:spcAft>
                <a:spcPts val="0"/>
              </a:spcAft>
              <a:buClr>
                <a:schemeClr val="dk1"/>
              </a:buClr>
              <a:buSzPts val="2400"/>
              <a:buFont typeface="Arial"/>
              <a:buChar char="•"/>
              <a:defRPr b="0" cap="none" sz="2400" i="0" strike="noStrike" u="none">
                <a:solidFill>
                  <a:schemeClr val="dk1"/>
                </a:solidFill>
                <a:latin typeface="Arial"/>
                <a:ea typeface="Arial"/>
                <a:cs typeface="Arial"/>
                <a:sym typeface="Arial"/>
              </a:defRPr>
            </a:lvl3pPr>
            <a:lvl4pPr algn="l" indent="-355600" lvl="3" marL="1828800" marR="0" rtl="0">
              <a:spcBef>
                <a:spcPts val="400"/>
              </a:spcBef>
              <a:spcAft>
                <a:spcPts val="0"/>
              </a:spcAft>
              <a:buClr>
                <a:schemeClr val="dk1"/>
              </a:buClr>
              <a:buSzPts val="2000"/>
              <a:buFont typeface="Arial"/>
              <a:buChar char="–"/>
              <a:defRPr b="0" cap="none" sz="2000" i="0" strike="noStrike" u="none">
                <a:solidFill>
                  <a:schemeClr val="dk1"/>
                </a:solidFill>
                <a:latin typeface="Arial"/>
                <a:ea typeface="Arial"/>
                <a:cs typeface="Arial"/>
                <a:sym typeface="Arial"/>
              </a:defRPr>
            </a:lvl4pPr>
            <a:lvl5pPr algn="l" indent="-355600" lvl="4" marL="2286000" marR="0" rtl="0">
              <a:spcBef>
                <a:spcPts val="400"/>
              </a:spcBef>
              <a:spcAft>
                <a:spcPts val="0"/>
              </a:spcAft>
              <a:buClr>
                <a:schemeClr val="dk1"/>
              </a:buClr>
              <a:buSzPts val="2000"/>
              <a:buFont typeface="Arial"/>
              <a:buChar char="»"/>
              <a:defRPr b="0" cap="none" sz="2000" i="0" strike="noStrike" u="none">
                <a:solidFill>
                  <a:schemeClr val="dk1"/>
                </a:solidFill>
                <a:latin typeface="Arial"/>
                <a:ea typeface="Arial"/>
                <a:cs typeface="Arial"/>
                <a:sym typeface="Arial"/>
              </a:defRPr>
            </a:lvl5pPr>
            <a:lvl6pPr algn="l" indent="-342900" lvl="5" marL="27432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6pPr>
            <a:lvl7pPr algn="l" indent="-342900" lvl="6" marL="32004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7pPr>
            <a:lvl8pPr algn="l" indent="-342900" lvl="7" marL="36576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8pPr>
            <a:lvl9pPr algn="l" indent="-342900" lvl="8" marL="41148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9pPr>
          </a:lstStyle>
          <a:p/>
        </p:txBody>
      </p:sp>
      <p:sp>
        <p:nvSpPr>
          <p:cNvPr id="1048669" name="Google Shape;104;p15"/>
          <p:cNvSpPr txBox="1">
            <a:spLocks noGrp="1"/>
          </p:cNvSpPr>
          <p:nvPr>
            <p:ph type="dt" idx="10"/>
          </p:nvPr>
        </p:nvSpPr>
        <p:spPr>
          <a:xfrm>
            <a:off x="609600" y="6245225"/>
            <a:ext cx="2844800" cy="476250"/>
          </a:xfrm>
          <a:prstGeom prst="rect"/>
          <a:noFill/>
          <a:ln>
            <a:noFill/>
          </a:ln>
        </p:spPr>
        <p:txBody>
          <a:bodyPr anchor="t" anchorCtr="0" bIns="91425" lIns="91425" rIns="91425" spcFirstLastPara="1" tIns="91425" wrap="square"/>
          <a:lstStyle>
            <a:lvl1pPr algn="l"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670" name="Google Shape;105;p15"/>
          <p:cNvSpPr txBox="1">
            <a:spLocks noGrp="1"/>
          </p:cNvSpPr>
          <p:nvPr>
            <p:ph type="ftr" idx="11"/>
          </p:nvPr>
        </p:nvSpPr>
        <p:spPr>
          <a:xfrm>
            <a:off x="4165600" y="6245225"/>
            <a:ext cx="3860800" cy="476250"/>
          </a:xfrm>
          <a:prstGeom prst="rect"/>
          <a:noFill/>
          <a:ln>
            <a:noFill/>
          </a:ln>
        </p:spPr>
        <p:txBody>
          <a:bodyPr anchor="t" anchorCtr="0" bIns="91425" lIns="91425" rIns="91425" spcFirstLastPara="1" tIns="91425" wrap="square"/>
          <a:lstStyle>
            <a:lvl1pPr algn="ct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671" name="Google Shape;106;p15"/>
          <p:cNvSpPr txBox="1">
            <a:spLocks noGrp="1"/>
          </p:cNvSpPr>
          <p:nvPr>
            <p:ph type="sldNum" idx="12"/>
          </p:nvPr>
        </p:nvSpPr>
        <p:spPr>
          <a:xfrm>
            <a:off x="8737600" y="6245225"/>
            <a:ext cx="2844800" cy="476250"/>
          </a:xfrm>
          <a:prstGeom prst="rect"/>
          <a:noFill/>
          <a:ln>
            <a:noFill/>
          </a:ln>
        </p:spPr>
        <p:txBody>
          <a:bodyPr anchor="t" anchorCtr="0" bIns="45700" lIns="91425" rIns="91425" spcFirstLastPara="1" tIns="45700" wrap="square">
            <a:noAutofit/>
          </a:bodyPr>
          <a:lstStyle>
            <a:lvl1pPr algn="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r"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r"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r"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r"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r"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r"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r"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r"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pPr algn="r" indent="0" lvl="0" marL="0"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image" Target="../media/image2.jpeg"/><Relationship Id="rId1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p:bgPr>
    </p:bg>
    <p:spTree>
      <p:nvGrpSpPr>
        <p:cNvPr id="12" name="Shape 9"/>
        <p:cNvGrpSpPr/>
        <p:nvPr/>
      </p:nvGrpSpPr>
      <p:grpSpPr>
        <a:xfrm>
          <a:off x="0" y="0"/>
          <a:ext cx="0" cy="0"/>
          <a:chOff x="0" y="0"/>
          <a:chExt cx="0" cy="0"/>
        </a:xfrm>
      </p:grpSpPr>
      <p:pic>
        <p:nvPicPr>
          <p:cNvPr id="2097152" name="Google Shape;10;p1"/>
          <p:cNvPicPr preferRelativeResize="0">
            <a:picLocks/>
          </p:cNvPicPr>
          <p:nvPr/>
        </p:nvPicPr>
        <p:blipFill rotWithShape="1">
          <a:blip xmlns:r="http://schemas.openxmlformats.org/officeDocument/2006/relationships" r:embed="rId10">
            <a:alphaModFix/>
          </a:blip>
          <a:srcRect/>
          <a:stretch>
            <a:fillRect/>
          </a:stretch>
        </p:blipFill>
        <p:spPr>
          <a:xfrm>
            <a:off x="0" y="0"/>
            <a:ext cx="12189398" cy="6847027"/>
          </a:xfrm>
          <a:prstGeom prst="rect"/>
          <a:noFill/>
          <a:ln>
            <a:noFill/>
          </a:ln>
        </p:spPr>
      </p:pic>
      <p:sp>
        <p:nvSpPr>
          <p:cNvPr id="1048576" name="Google Shape;11;p1"/>
          <p:cNvSpPr txBox="1">
            <a:spLocks noGrp="1"/>
          </p:cNvSpPr>
          <p:nvPr>
            <p:ph type="title"/>
          </p:nvPr>
        </p:nvSpPr>
        <p:spPr>
          <a:xfrm>
            <a:off x="609600" y="190500"/>
            <a:ext cx="10972800" cy="582613"/>
          </a:xfrm>
          <a:prstGeom prst="rect"/>
          <a:noFill/>
          <a:ln>
            <a:noFill/>
          </a:ln>
        </p:spPr>
        <p:txBody>
          <a:bodyPr anchor="ctr" anchorCtr="0" bIns="91425" lIns="91425" rIns="91425" spcFirstLastPara="1" tIns="91425" wrap="square"/>
          <a:lstStyle>
            <a:lvl1pPr algn="l" indent="0" lvl="0" marL="0" marR="0" rtl="0">
              <a:spcBef>
                <a:spcPts val="0"/>
              </a:spcBef>
              <a:spcAft>
                <a:spcPts val="0"/>
              </a:spcAft>
              <a:buSzPts val="1400"/>
              <a:buNone/>
              <a:defRPr b="0" cap="none" sz="3600" i="0" strike="noStrike" u="none">
                <a:solidFill>
                  <a:schemeClr val="dk1"/>
                </a:solidFill>
                <a:latin typeface="Arial"/>
                <a:ea typeface="Arial"/>
                <a:cs typeface="Arial"/>
                <a:sym typeface="Arial"/>
              </a:defRPr>
            </a:lvl1pPr>
            <a:lvl2pPr algn="l" indent="0" lvl="1" marL="0" marR="0" rtl="0">
              <a:spcBef>
                <a:spcPts val="0"/>
              </a:spcBef>
              <a:spcAft>
                <a:spcPts val="0"/>
              </a:spcAft>
              <a:buSzPts val="1400"/>
              <a:buNone/>
              <a:defRPr b="0" cap="none" sz="3600" i="0" strike="noStrike" u="none">
                <a:solidFill>
                  <a:schemeClr val="dk1"/>
                </a:solidFill>
                <a:latin typeface="Arial"/>
                <a:ea typeface="Arial"/>
                <a:cs typeface="Arial"/>
                <a:sym typeface="Arial"/>
              </a:defRPr>
            </a:lvl2pPr>
            <a:lvl3pPr algn="l" indent="0" lvl="2" marL="0" marR="0" rtl="0">
              <a:spcBef>
                <a:spcPts val="0"/>
              </a:spcBef>
              <a:spcAft>
                <a:spcPts val="0"/>
              </a:spcAft>
              <a:buSzPts val="1400"/>
              <a:buNone/>
              <a:defRPr b="0" cap="none" sz="3600" i="0" strike="noStrike" u="none">
                <a:solidFill>
                  <a:schemeClr val="dk1"/>
                </a:solidFill>
                <a:latin typeface="Arial"/>
                <a:ea typeface="Arial"/>
                <a:cs typeface="Arial"/>
                <a:sym typeface="Arial"/>
              </a:defRPr>
            </a:lvl3pPr>
            <a:lvl4pPr algn="l" indent="0" lvl="3" marL="0" marR="0" rtl="0">
              <a:spcBef>
                <a:spcPts val="0"/>
              </a:spcBef>
              <a:spcAft>
                <a:spcPts val="0"/>
              </a:spcAft>
              <a:buSzPts val="1400"/>
              <a:buNone/>
              <a:defRPr b="0" cap="none" sz="3600" i="0" strike="noStrike" u="none">
                <a:solidFill>
                  <a:schemeClr val="dk1"/>
                </a:solidFill>
                <a:latin typeface="Arial"/>
                <a:ea typeface="Arial"/>
                <a:cs typeface="Arial"/>
                <a:sym typeface="Arial"/>
              </a:defRPr>
            </a:lvl4pPr>
            <a:lvl5pPr algn="l" indent="0" lvl="4" marL="0" marR="0" rtl="0">
              <a:spcBef>
                <a:spcPts val="0"/>
              </a:spcBef>
              <a:spcAft>
                <a:spcPts val="0"/>
              </a:spcAft>
              <a:buSzPts val="1400"/>
              <a:buNone/>
              <a:defRPr b="0" cap="none" sz="3600" i="0" strike="noStrike" u="none">
                <a:solidFill>
                  <a:schemeClr val="dk1"/>
                </a:solidFill>
                <a:latin typeface="Arial"/>
                <a:ea typeface="Arial"/>
                <a:cs typeface="Arial"/>
                <a:sym typeface="Arial"/>
              </a:defRPr>
            </a:lvl5pPr>
            <a:lvl6pPr algn="l" indent="0" lvl="5" marL="457200" marR="0" rtl="0">
              <a:spcBef>
                <a:spcPts val="0"/>
              </a:spcBef>
              <a:spcAft>
                <a:spcPts val="0"/>
              </a:spcAft>
              <a:buSzPts val="1400"/>
              <a:buNone/>
              <a:defRPr b="0" cap="none" sz="3600" i="0" strike="noStrike" u="none">
                <a:solidFill>
                  <a:schemeClr val="dk1"/>
                </a:solidFill>
                <a:latin typeface="Arial"/>
                <a:ea typeface="Arial"/>
                <a:cs typeface="Arial"/>
                <a:sym typeface="Arial"/>
              </a:defRPr>
            </a:lvl6pPr>
            <a:lvl7pPr algn="l" indent="0" lvl="6" marL="914400" marR="0" rtl="0">
              <a:spcBef>
                <a:spcPts val="0"/>
              </a:spcBef>
              <a:spcAft>
                <a:spcPts val="0"/>
              </a:spcAft>
              <a:buSzPts val="1400"/>
              <a:buNone/>
              <a:defRPr b="0" cap="none" sz="3600" i="0" strike="noStrike" u="none">
                <a:solidFill>
                  <a:schemeClr val="dk1"/>
                </a:solidFill>
                <a:latin typeface="Arial"/>
                <a:ea typeface="Arial"/>
                <a:cs typeface="Arial"/>
                <a:sym typeface="Arial"/>
              </a:defRPr>
            </a:lvl7pPr>
            <a:lvl8pPr algn="l" indent="0" lvl="7" marL="1371600" marR="0" rtl="0">
              <a:spcBef>
                <a:spcPts val="0"/>
              </a:spcBef>
              <a:spcAft>
                <a:spcPts val="0"/>
              </a:spcAft>
              <a:buSzPts val="1400"/>
              <a:buNone/>
              <a:defRPr b="0" cap="none" sz="3600" i="0" strike="noStrike" u="none">
                <a:solidFill>
                  <a:schemeClr val="dk1"/>
                </a:solidFill>
                <a:latin typeface="Arial"/>
                <a:ea typeface="Arial"/>
                <a:cs typeface="Arial"/>
                <a:sym typeface="Arial"/>
              </a:defRPr>
            </a:lvl8pPr>
            <a:lvl9pPr algn="l" indent="0" lvl="8" marL="1828800" marR="0" rtl="0">
              <a:spcBef>
                <a:spcPts val="0"/>
              </a:spcBef>
              <a:spcAft>
                <a:spcPts val="0"/>
              </a:spcAft>
              <a:buSzPts val="1400"/>
              <a:buNone/>
              <a:defRPr b="0" cap="none" sz="3600" i="0" strike="noStrike" u="none">
                <a:solidFill>
                  <a:schemeClr val="dk1"/>
                </a:solidFill>
                <a:latin typeface="Arial"/>
                <a:ea typeface="Arial"/>
                <a:cs typeface="Arial"/>
                <a:sym typeface="Arial"/>
              </a:defRPr>
            </a:lvl9pPr>
          </a:lstStyle>
          <a:p/>
        </p:txBody>
      </p:sp>
      <p:sp>
        <p:nvSpPr>
          <p:cNvPr id="1048577" name="Google Shape;12;p1"/>
          <p:cNvSpPr txBox="1">
            <a:spLocks noGrp="1"/>
          </p:cNvSpPr>
          <p:nvPr>
            <p:ph type="body" idx="1"/>
          </p:nvPr>
        </p:nvSpPr>
        <p:spPr>
          <a:xfrm>
            <a:off x="609600" y="1174750"/>
            <a:ext cx="10972800" cy="4953000"/>
          </a:xfrm>
          <a:prstGeom prst="rect"/>
          <a:noFill/>
          <a:ln>
            <a:noFill/>
          </a:ln>
        </p:spPr>
        <p:txBody>
          <a:bodyPr anchor="t" anchorCtr="0" bIns="91425" lIns="91425" rIns="91425" spcFirstLastPara="1" tIns="91425" wrap="square"/>
          <a:lstStyle>
            <a:lvl1pPr algn="l" indent="-431800" lvl="0" marL="457200" marR="0" rtl="0">
              <a:spcBef>
                <a:spcPts val="640"/>
              </a:spcBef>
              <a:spcAft>
                <a:spcPts val="0"/>
              </a:spcAft>
              <a:buClr>
                <a:schemeClr val="dk1"/>
              </a:buClr>
              <a:buSzPts val="3200"/>
              <a:buFont typeface="Arial"/>
              <a:buChar char="•"/>
              <a:defRPr b="0" cap="none" sz="3200" i="0" strike="noStrike" u="none">
                <a:solidFill>
                  <a:schemeClr val="dk1"/>
                </a:solidFill>
                <a:latin typeface="Arial"/>
                <a:ea typeface="Arial"/>
                <a:cs typeface="Arial"/>
                <a:sym typeface="Arial"/>
              </a:defRPr>
            </a:lvl1pPr>
            <a:lvl2pPr algn="l" indent="-406400" lvl="1" marL="914400" marR="0" rtl="0">
              <a:spcBef>
                <a:spcPts val="560"/>
              </a:spcBef>
              <a:spcAft>
                <a:spcPts val="0"/>
              </a:spcAft>
              <a:buClr>
                <a:schemeClr val="dk1"/>
              </a:buClr>
              <a:buSzPts val="2800"/>
              <a:buFont typeface="Arial"/>
              <a:buChar char="–"/>
              <a:defRPr b="0" cap="none" sz="2800" i="0" strike="noStrike" u="none">
                <a:solidFill>
                  <a:schemeClr val="dk1"/>
                </a:solidFill>
                <a:latin typeface="Arial"/>
                <a:ea typeface="Arial"/>
                <a:cs typeface="Arial"/>
                <a:sym typeface="Arial"/>
              </a:defRPr>
            </a:lvl2pPr>
            <a:lvl3pPr algn="l" indent="-381000" lvl="2" marL="1371600" marR="0" rtl="0">
              <a:spcBef>
                <a:spcPts val="480"/>
              </a:spcBef>
              <a:spcAft>
                <a:spcPts val="0"/>
              </a:spcAft>
              <a:buClr>
                <a:schemeClr val="dk1"/>
              </a:buClr>
              <a:buSzPts val="2400"/>
              <a:buFont typeface="Arial"/>
              <a:buChar char="•"/>
              <a:defRPr b="0" cap="none" sz="2400" i="0" strike="noStrike" u="none">
                <a:solidFill>
                  <a:schemeClr val="dk1"/>
                </a:solidFill>
                <a:latin typeface="Arial"/>
                <a:ea typeface="Arial"/>
                <a:cs typeface="Arial"/>
                <a:sym typeface="Arial"/>
              </a:defRPr>
            </a:lvl3pPr>
            <a:lvl4pPr algn="l" indent="-355600" lvl="3" marL="1828800" marR="0" rtl="0">
              <a:spcBef>
                <a:spcPts val="400"/>
              </a:spcBef>
              <a:spcAft>
                <a:spcPts val="0"/>
              </a:spcAft>
              <a:buClr>
                <a:schemeClr val="dk1"/>
              </a:buClr>
              <a:buSzPts val="2000"/>
              <a:buFont typeface="Arial"/>
              <a:buChar char="–"/>
              <a:defRPr b="0" cap="none" sz="2000" i="0" strike="noStrike" u="none">
                <a:solidFill>
                  <a:schemeClr val="dk1"/>
                </a:solidFill>
                <a:latin typeface="Arial"/>
                <a:ea typeface="Arial"/>
                <a:cs typeface="Arial"/>
                <a:sym typeface="Arial"/>
              </a:defRPr>
            </a:lvl4pPr>
            <a:lvl5pPr algn="l" indent="-355600" lvl="4" marL="2286000" marR="0" rtl="0">
              <a:spcBef>
                <a:spcPts val="400"/>
              </a:spcBef>
              <a:spcAft>
                <a:spcPts val="0"/>
              </a:spcAft>
              <a:buClr>
                <a:schemeClr val="dk1"/>
              </a:buClr>
              <a:buSzPts val="2000"/>
              <a:buFont typeface="Arial"/>
              <a:buChar char="»"/>
              <a:defRPr b="0" cap="none" sz="2000" i="0" strike="noStrike" u="none">
                <a:solidFill>
                  <a:schemeClr val="dk1"/>
                </a:solidFill>
                <a:latin typeface="Arial"/>
                <a:ea typeface="Arial"/>
                <a:cs typeface="Arial"/>
                <a:sym typeface="Arial"/>
              </a:defRPr>
            </a:lvl5pPr>
            <a:lvl6pPr algn="l" indent="-342900" lvl="5" marL="27432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6pPr>
            <a:lvl7pPr algn="l" indent="-342900" lvl="6" marL="32004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7pPr>
            <a:lvl8pPr algn="l" indent="-342900" lvl="7" marL="36576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8pPr>
            <a:lvl9pPr algn="l" indent="-342900" lvl="8" marL="4114800" marR="0" rtl="0">
              <a:lnSpc>
                <a:spcPct val="90000"/>
              </a:lnSpc>
              <a:spcBef>
                <a:spcPts val="500"/>
              </a:spcBef>
              <a:spcAft>
                <a:spcPts val="0"/>
              </a:spcAft>
              <a:buClr>
                <a:schemeClr val="dk1"/>
              </a:buClr>
              <a:buSzPts val="1800"/>
              <a:buFont typeface="Arial"/>
              <a:buChar char="•"/>
              <a:defRPr b="0" cap="none" sz="1800" i="0" strike="noStrike" u="none">
                <a:solidFill>
                  <a:schemeClr val="dk1"/>
                </a:solidFill>
                <a:latin typeface="Arial"/>
                <a:ea typeface="Arial"/>
                <a:cs typeface="Arial"/>
                <a:sym typeface="Arial"/>
              </a:defRPr>
            </a:lvl9pPr>
          </a:lstStyle>
          <a:p/>
        </p:txBody>
      </p:sp>
      <p:sp>
        <p:nvSpPr>
          <p:cNvPr id="1048578" name="Google Shape;13;p1"/>
          <p:cNvSpPr txBox="1">
            <a:spLocks noGrp="1"/>
          </p:cNvSpPr>
          <p:nvPr>
            <p:ph type="dt" idx="10"/>
          </p:nvPr>
        </p:nvSpPr>
        <p:spPr>
          <a:xfrm>
            <a:off x="609600" y="6245225"/>
            <a:ext cx="2844800" cy="476250"/>
          </a:xfrm>
          <a:prstGeom prst="rect"/>
          <a:noFill/>
          <a:ln>
            <a:noFill/>
          </a:ln>
        </p:spPr>
        <p:txBody>
          <a:bodyPr anchor="t" anchorCtr="0" bIns="91425" lIns="91425" rIns="91425" spcFirstLastPara="1" tIns="91425" wrap="square"/>
          <a:lstStyle>
            <a:lvl1pPr algn="l"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579" name="Google Shape;14;p1"/>
          <p:cNvSpPr txBox="1">
            <a:spLocks noGrp="1"/>
          </p:cNvSpPr>
          <p:nvPr>
            <p:ph type="ftr" idx="11"/>
          </p:nvPr>
        </p:nvSpPr>
        <p:spPr>
          <a:xfrm>
            <a:off x="4165600" y="6245225"/>
            <a:ext cx="3860800" cy="476250"/>
          </a:xfrm>
          <a:prstGeom prst="rect"/>
          <a:noFill/>
          <a:ln>
            <a:noFill/>
          </a:ln>
        </p:spPr>
        <p:txBody>
          <a:bodyPr anchor="t" anchorCtr="0" bIns="91425" lIns="91425" rIns="91425" spcFirstLastPara="1" tIns="91425" wrap="square"/>
          <a:lstStyle>
            <a:lvl1pPr algn="ct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l"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l"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l"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l"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l"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l"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l"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l"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endParaRPr dirty="0"/>
          </a:p>
        </p:txBody>
      </p:sp>
      <p:sp>
        <p:nvSpPr>
          <p:cNvPr id="1048580" name="Google Shape;15;p1"/>
          <p:cNvSpPr txBox="1">
            <a:spLocks noGrp="1"/>
          </p:cNvSpPr>
          <p:nvPr>
            <p:ph type="sldNum" idx="12"/>
          </p:nvPr>
        </p:nvSpPr>
        <p:spPr>
          <a:xfrm>
            <a:off x="8737600" y="6245225"/>
            <a:ext cx="2844800" cy="476250"/>
          </a:xfrm>
          <a:prstGeom prst="rect"/>
          <a:noFill/>
          <a:ln>
            <a:noFill/>
          </a:ln>
        </p:spPr>
        <p:txBody>
          <a:bodyPr anchor="t" anchorCtr="0" bIns="45700" lIns="91425" rIns="91425" spcFirstLastPara="1" tIns="45700" wrap="square">
            <a:noAutofit/>
          </a:bodyPr>
          <a:lstStyle>
            <a:lvl1pPr algn="r" indent="0" lvl="0"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1pPr>
            <a:lvl2pPr algn="r" indent="0" lvl="1"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2pPr>
            <a:lvl3pPr algn="r" indent="0" lvl="2"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3pPr>
            <a:lvl4pPr algn="r" indent="0" lvl="3"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4pPr>
            <a:lvl5pPr algn="r" indent="0" lvl="4"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5pPr>
            <a:lvl6pPr algn="r" indent="0" lvl="5"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6pPr>
            <a:lvl7pPr algn="r" indent="0" lvl="6"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7pPr>
            <a:lvl8pPr algn="r" indent="0" lvl="7"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8pPr>
            <a:lvl9pPr algn="r" indent="0" lvl="8" marL="0" marR="0" rtl="0">
              <a:lnSpc>
                <a:spcPct val="100000"/>
              </a:lnSpc>
              <a:spcBef>
                <a:spcPts val="0"/>
              </a:spcBef>
              <a:spcAft>
                <a:spcPts val="0"/>
              </a:spcAft>
              <a:buClr>
                <a:srgbClr val="000000"/>
              </a:buClr>
              <a:buSzPts val="1400"/>
              <a:buFont typeface="Arial"/>
              <a:buNone/>
              <a:defRPr b="0" cap="none" sz="1400" i="0" strike="noStrike" u="none">
                <a:solidFill>
                  <a:srgbClr val="000000"/>
                </a:solidFill>
                <a:latin typeface="Arial"/>
                <a:ea typeface="Arial"/>
                <a:cs typeface="Arial"/>
                <a:sym typeface="Arial"/>
              </a:defRPr>
            </a:lvl9pPr>
          </a:lstStyle>
          <a:p>
            <a:pPr algn="r" indent="0" lvl="0" marL="0" rtl="0">
              <a:spcBef>
                <a:spcPts val="0"/>
              </a:spcBef>
              <a:spcAft>
                <a:spcPts val="0"/>
              </a:spcAft>
              <a:buNone/>
            </a:pPr>
            <a:fld id="{00000000-1234-1234-1234-123412341234}" type="slidenum">
              <a:rPr lang="en-US"/>
              <a:t>‹#›</a:t>
            </a:fld>
            <a:endParaRPr dirty="0"/>
          </a:p>
        </p:txBody>
      </p:sp>
    </p:spTree>
  </p:cSld>
  <p:clrMap accent1="accent1" accent2="accent2" accent3="accent3" accent4="accent4" accent5="accent5" accent6="accent6" bg1="lt1" bg2="dk2" tx1="dk1" tx2="lt2"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Lst>
  <p:hf dt="0" ftr="0" hdr="0" sldNum="0"/>
  <p:txStyles>
    <p:title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9pPr>
    </p:titleStyle>
    <p:body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9pPr>
    </p:bodyStyle>
    <p:other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www.srcic.com/" TargetMode="External"/><Relationship Id="rId2" Type="http://schemas.openxmlformats.org/officeDocument/2006/relationships/hyperlink" Target="http://www.cnaeca.cn/EN/" TargetMode="External"/><Relationship Id="rId3" Type="http://schemas.openxmlformats.org/officeDocument/2006/relationships/image" Target="../media/image3.png"/><Relationship Id="rId4" Type="http://schemas.openxmlformats.org/officeDocument/2006/relationships/slideLayout" Target="../slideLayouts/slideLayout2.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3" name="Shape 112"/>
        <p:cNvGrpSpPr/>
        <p:nvPr/>
      </p:nvGrpSpPr>
      <p:grpSpPr>
        <a:xfrm>
          <a:off x="0" y="0"/>
          <a:ext cx="0" cy="0"/>
          <a:chOff x="0" y="0"/>
          <a:chExt cx="0" cy="0"/>
        </a:xfrm>
      </p:grpSpPr>
      <p:sp>
        <p:nvSpPr>
          <p:cNvPr id="1048586" name="Google Shape;113;p16"/>
          <p:cNvSpPr txBox="1">
            <a:spLocks noGrp="1"/>
          </p:cNvSpPr>
          <p:nvPr>
            <p:ph type="subTitle" idx="1"/>
          </p:nvPr>
        </p:nvSpPr>
        <p:spPr>
          <a:xfrm>
            <a:off x="1424305" y="491490"/>
            <a:ext cx="4554855" cy="648970"/>
          </a:xfrm>
          <a:prstGeom prst="rect"/>
          <a:noFill/>
          <a:ln>
            <a:noFill/>
          </a:ln>
        </p:spPr>
        <p:txBody>
          <a:bodyPr anchor="t" anchorCtr="0" bIns="45700" lIns="91425" rIns="91425" spcFirstLastPara="1" tIns="45700" wrap="square">
            <a:noAutofit/>
          </a:bodyPr>
          <a:p>
            <a:pPr algn="ctr" indent="0" lvl="0" marL="0" marR="0" rtl="0">
              <a:spcBef>
                <a:spcPts val="0"/>
              </a:spcBef>
              <a:spcAft>
                <a:spcPts val="0"/>
              </a:spcAft>
              <a:buClr>
                <a:srgbClr val="FFFF00"/>
              </a:buClr>
              <a:buSzPts val="2400"/>
              <a:buFont typeface="Times New Roman"/>
              <a:buNone/>
            </a:pPr>
            <a:r>
              <a:rPr b="1" cap="none" dirty="0" sz="2400" i="0" lang="en-US" strike="noStrike" u="none">
                <a:solidFill>
                  <a:srgbClr val="FFFF00"/>
                </a:solidFill>
                <a:latin typeface="Times New Roman"/>
                <a:ea typeface="Times New Roman"/>
                <a:cs typeface="Times New Roman"/>
                <a:sym typeface="Times New Roman"/>
              </a:rPr>
              <a:t>China-Sweden Business Council</a:t>
            </a:r>
            <a:endParaRPr b="1" cap="none" dirty="0" sz="2400" i="0" strike="noStrike" u="none">
              <a:solidFill>
                <a:srgbClr val="FFFF00"/>
              </a:solidFill>
              <a:latin typeface="Times New Roman"/>
              <a:ea typeface="Times New Roman"/>
              <a:cs typeface="Times New Roman"/>
              <a:sym typeface="Times New Roman"/>
            </a:endParaRPr>
          </a:p>
          <a:p>
            <a:pPr algn="ctr" indent="0" lvl="0" marL="0" marR="0" rtl="0">
              <a:spcBef>
                <a:spcPts val="480"/>
              </a:spcBef>
              <a:spcAft>
                <a:spcPts val="0"/>
              </a:spcAft>
              <a:buClr>
                <a:srgbClr val="FFFF00"/>
              </a:buClr>
              <a:buSzPts val="2400"/>
              <a:buFont typeface="Times New Roman"/>
              <a:buNone/>
            </a:pPr>
            <a:r>
              <a:rPr b="1" cap="none" dirty="0" sz="2400" i="0" lang="en-US" strike="noStrike" u="none">
                <a:solidFill>
                  <a:srgbClr val="FFFF00"/>
                </a:solidFill>
                <a:latin typeface="Times New Roman"/>
                <a:ea typeface="Times New Roman"/>
                <a:cs typeface="Times New Roman"/>
                <a:sym typeface="Times New Roman"/>
              </a:rPr>
              <a:t>瑞中合作促进会</a:t>
            </a:r>
            <a:endParaRPr b="1" cap="none" dirty="0" sz="2400" i="0" strike="noStrike" u="none">
              <a:solidFill>
                <a:srgbClr val="FFFF00"/>
              </a:solidFill>
              <a:latin typeface="Times New Roman"/>
              <a:ea typeface="Times New Roman"/>
              <a:cs typeface="Times New Roman"/>
              <a:sym typeface="Times New Roman"/>
            </a:endParaRPr>
          </a:p>
        </p:txBody>
      </p:sp>
      <p:sp>
        <p:nvSpPr>
          <p:cNvPr id="1048587" name="Google Shape;114;p16"/>
          <p:cNvSpPr txBox="1"/>
          <p:nvPr/>
        </p:nvSpPr>
        <p:spPr>
          <a:xfrm>
            <a:off x="471488" y="2131695"/>
            <a:ext cx="10850562" cy="702310"/>
          </a:xfrm>
          <a:prstGeom prst="rect"/>
          <a:noFill/>
          <a:ln>
            <a:noFill/>
          </a:ln>
        </p:spPr>
        <p:txBody>
          <a:bodyPr anchor="t" anchorCtr="0" bIns="91425" lIns="91425" rIns="91425" spcFirstLastPara="1" tIns="91425" wrap="square">
            <a:noAutofit/>
          </a:bodyPr>
          <a:p>
            <a:pPr algn="ctr" indent="0" lvl="0" marL="0" marR="0" rtl="0">
              <a:lnSpc>
                <a:spcPct val="100000"/>
              </a:lnSpc>
              <a:spcBef>
                <a:spcPts val="0"/>
              </a:spcBef>
              <a:spcAft>
                <a:spcPts val="0"/>
              </a:spcAft>
              <a:buClr>
                <a:srgbClr val="000000"/>
              </a:buClr>
              <a:buSzPts val="6000"/>
              <a:buFont typeface="Arial"/>
              <a:buNone/>
            </a:pPr>
            <a:r>
              <a:rPr altLang="en-US" b="1" cap="none" dirty="0" sz="6000" i="0" lang="zh-CN" strike="noStrike" u="none">
                <a:solidFill>
                  <a:srgbClr val="D6EAFF"/>
                </a:solidFill>
                <a:latin typeface="Questrial"/>
                <a:ea typeface="Questrial"/>
                <a:cs typeface="Questrial"/>
                <a:sym typeface="Questrial"/>
              </a:rPr>
              <a:t> </a:t>
            </a:r>
            <a:r>
              <a:rPr altLang="en-US" b="1" cap="none" dirty="0" sz="6000" i="0" lang="sv-SE" strike="noStrike" u="none">
                <a:solidFill>
                  <a:srgbClr val="D6EAFF"/>
                </a:solidFill>
                <a:latin typeface="Questrial"/>
                <a:ea typeface="Questrial"/>
                <a:cs typeface="Questrial"/>
                <a:sym typeface="Questrial"/>
              </a:rPr>
              <a:t>第三届</a:t>
            </a:r>
            <a:r>
              <a:rPr altLang="en-US" b="1" cap="none" dirty="0" sz="6000" i="0" lang="sv-SE" strike="noStrike" u="none">
                <a:solidFill>
                  <a:srgbClr val="D6EAFF"/>
                </a:solidFill>
                <a:latin typeface="Questrial"/>
                <a:ea typeface="Questrial"/>
                <a:cs typeface="Questrial"/>
                <a:sym typeface="Questrial"/>
              </a:rPr>
              <a:t>一带</a:t>
            </a:r>
            <a:r>
              <a:rPr altLang="en-US" b="1" cap="none" dirty="0" sz="6000" i="0" lang="sv-SE" strike="noStrike" u="none">
                <a:solidFill>
                  <a:srgbClr val="D6EAFF"/>
                </a:solidFill>
                <a:latin typeface="Questrial"/>
                <a:ea typeface="Questrial"/>
                <a:cs typeface="Questrial"/>
                <a:sym typeface="Questrial"/>
              </a:rPr>
              <a:t>一路</a:t>
            </a:r>
            <a:r>
              <a:rPr altLang="en-US" b="1" cap="none" dirty="0" sz="6000" i="0" lang="sv-SE" strike="noStrike" u="none">
                <a:solidFill>
                  <a:srgbClr val="D6EAFF"/>
                </a:solidFill>
                <a:latin typeface="Questrial"/>
                <a:ea typeface="Questrial"/>
                <a:cs typeface="Questrial"/>
                <a:sym typeface="Questrial"/>
              </a:rPr>
              <a:t>高峰</a:t>
            </a:r>
            <a:r>
              <a:rPr altLang="en-US" b="1" cap="none" dirty="0" sz="6000" i="0" lang="sv-SE" strike="noStrike" u="none">
                <a:solidFill>
                  <a:srgbClr val="D6EAFF"/>
                </a:solidFill>
                <a:latin typeface="Questrial"/>
                <a:ea typeface="Questrial"/>
                <a:cs typeface="Questrial"/>
                <a:sym typeface="Questrial"/>
              </a:rPr>
              <a:t>论坛</a:t>
            </a:r>
            <a:endParaRPr altLang="zh-CN" b="1" cap="none" dirty="0" sz="6000" i="0" lang="en-US" strike="noStrike" u="none">
              <a:solidFill>
                <a:srgbClr val="D6EAFF"/>
              </a:solidFill>
              <a:latin typeface="Questrial"/>
              <a:ea typeface="Questrial"/>
              <a:cs typeface="Questrial"/>
              <a:sym typeface="Questrial"/>
            </a:endParaRPr>
          </a:p>
          <a:p>
            <a:pPr algn="ctr" lvl="0">
              <a:buSzPts val="6000"/>
            </a:pPr>
            <a:r>
              <a:rPr altLang="en-US" b="1" dirty="0" sz="1600" lang="zh-CN">
                <a:solidFill>
                  <a:srgbClr val="D6EAFF"/>
                </a:solidFill>
                <a:latin typeface="Questrial"/>
                <a:ea typeface="Questrial"/>
                <a:cs typeface="Questrial"/>
                <a:sym typeface="Questrial"/>
              </a:rPr>
              <a:t>来自中国的投资，来自欧洲的技术和经验，以促进非洲的发展</a:t>
            </a:r>
            <a:endParaRPr altLang="zh-CN" b="1" dirty="0" sz="1600" lang="en-US">
              <a:solidFill>
                <a:srgbClr val="D6EAFF"/>
              </a:solidFill>
              <a:latin typeface="Questrial"/>
              <a:ea typeface="Questrial"/>
              <a:cs typeface="Questrial"/>
              <a:sym typeface="Questrial"/>
            </a:endParaRPr>
          </a:p>
          <a:p>
            <a:pPr algn="ctr" lvl="0">
              <a:buSzPts val="6000"/>
            </a:pPr>
            <a:endParaRPr b="1" cap="none" dirty="0" sz="6000" i="0" strike="noStrike" u="none">
              <a:solidFill>
                <a:srgbClr val="D6EAFF"/>
              </a:solidFill>
              <a:latin typeface="Questrial"/>
              <a:ea typeface="Questrial"/>
              <a:cs typeface="Questrial"/>
              <a:sym typeface="Questrial"/>
            </a:endParaRPr>
          </a:p>
          <a:p>
            <a:pPr algn="ctr" lvl="0">
              <a:buSzPts val="4800"/>
            </a:pPr>
            <a:r>
              <a:rPr altLang="zh-CN" dirty="0" sz="4800" lang="en-US">
                <a:solidFill>
                  <a:srgbClr val="0070C0"/>
                </a:solidFill>
                <a:latin typeface="Questrial"/>
                <a:ea typeface="Questrial"/>
                <a:cs typeface="Questrial"/>
                <a:sym typeface="Questrial"/>
              </a:rPr>
              <a:t>2019</a:t>
            </a:r>
            <a:r>
              <a:rPr altLang="en-US" dirty="0" sz="4800" lang="zh-CN">
                <a:solidFill>
                  <a:srgbClr val="0070C0"/>
                </a:solidFill>
                <a:latin typeface="Questrial"/>
                <a:ea typeface="Questrial"/>
                <a:cs typeface="Questrial"/>
                <a:sym typeface="Questrial"/>
              </a:rPr>
              <a:t>年</a:t>
            </a:r>
            <a:r>
              <a:rPr altLang="zh-CN" dirty="0" sz="4800" lang="en-US">
                <a:solidFill>
                  <a:srgbClr val="0070C0"/>
                </a:solidFill>
                <a:latin typeface="Questrial"/>
                <a:ea typeface="Questrial"/>
                <a:cs typeface="Questrial"/>
                <a:sym typeface="Questrial"/>
              </a:rPr>
              <a:t>10</a:t>
            </a:r>
            <a:r>
              <a:rPr altLang="en-US" dirty="0" sz="4800" lang="zh-CN">
                <a:solidFill>
                  <a:srgbClr val="0070C0"/>
                </a:solidFill>
                <a:latin typeface="Questrial"/>
                <a:ea typeface="Questrial"/>
                <a:cs typeface="Questrial"/>
                <a:sym typeface="Questrial"/>
              </a:rPr>
              <a:t>月</a:t>
            </a:r>
            <a:r>
              <a:rPr altLang="zh-CN" dirty="0" sz="4800" lang="en-US">
                <a:solidFill>
                  <a:srgbClr val="0070C0"/>
                </a:solidFill>
                <a:latin typeface="Questrial"/>
                <a:ea typeface="Questrial"/>
                <a:cs typeface="Questrial"/>
                <a:sym typeface="Questrial"/>
              </a:rPr>
              <a:t>24</a:t>
            </a:r>
            <a:r>
              <a:rPr altLang="en-US" dirty="0" sz="4800" lang="zh-CN">
                <a:solidFill>
                  <a:srgbClr val="0070C0"/>
                </a:solidFill>
                <a:latin typeface="Questrial"/>
                <a:ea typeface="Questrial"/>
                <a:cs typeface="Questrial"/>
                <a:sym typeface="Questrial"/>
              </a:rPr>
              <a:t>日至</a:t>
            </a:r>
            <a:r>
              <a:rPr altLang="zh-CN" dirty="0" sz="4800" lang="en-US">
                <a:solidFill>
                  <a:srgbClr val="0070C0"/>
                </a:solidFill>
                <a:latin typeface="Questrial"/>
                <a:ea typeface="Questrial"/>
                <a:cs typeface="Questrial"/>
                <a:sym typeface="Questrial"/>
              </a:rPr>
              <a:t>26</a:t>
            </a:r>
            <a:r>
              <a:rPr altLang="en-US" dirty="0" sz="4800" lang="zh-CN">
                <a:solidFill>
                  <a:srgbClr val="0070C0"/>
                </a:solidFill>
                <a:latin typeface="Questrial"/>
                <a:ea typeface="Questrial"/>
                <a:cs typeface="Questrial"/>
                <a:sym typeface="Questrial"/>
              </a:rPr>
              <a:t>日</a:t>
            </a:r>
            <a:endParaRPr b="0" cap="none" dirty="0" sz="4800" i="0" strike="noStrike" u="none">
              <a:solidFill>
                <a:srgbClr val="0070C0"/>
              </a:solidFill>
              <a:latin typeface="Questrial"/>
              <a:ea typeface="Questrial"/>
              <a:cs typeface="Questrial"/>
              <a:sym typeface="Questrial"/>
            </a:endParaRPr>
          </a:p>
          <a:p>
            <a:pPr algn="ctr" lvl="0">
              <a:buSzPts val="4800"/>
            </a:pPr>
            <a:r>
              <a:rPr altLang="en-US" b="0" cap="none" dirty="0" sz="4800" i="0" lang="sv-SE" strike="noStrike" u="none">
                <a:solidFill>
                  <a:srgbClr val="0070C0"/>
                </a:solidFill>
                <a:latin typeface="Questrial"/>
                <a:ea typeface="Questrial"/>
                <a:cs typeface="Questrial"/>
                <a:sym typeface="Questrial"/>
              </a:rPr>
              <a:t>瑞典</a:t>
            </a:r>
            <a:r>
              <a:rPr altLang="en-US" b="0" cap="none" dirty="0" sz="4800" i="0" lang="sv-SE" strike="noStrike" u="none">
                <a:solidFill>
                  <a:srgbClr val="0070C0"/>
                </a:solidFill>
                <a:latin typeface="Questrial"/>
                <a:ea typeface="Questrial"/>
                <a:cs typeface="Questrial"/>
                <a:sym typeface="Questrial"/>
              </a:rPr>
              <a:t>斯德哥尔摩</a:t>
            </a:r>
            <a:endParaRPr b="0" cap="none" dirty="0" sz="4800" i="0" strike="noStrike" u="none">
              <a:solidFill>
                <a:srgbClr val="0070C0"/>
              </a:solidFill>
              <a:latin typeface="Questrial"/>
              <a:ea typeface="Questrial"/>
              <a:cs typeface="Questrial"/>
              <a:sym typeface="Questrial"/>
            </a:endParaRPr>
          </a:p>
        </p:txBody>
      </p:sp>
      <p:pic>
        <p:nvPicPr>
          <p:cNvPr id="2097154" name="Google Shape;115;p16" descr="促进会1"/>
          <p:cNvPicPr preferRelativeResize="0">
            <a:picLocks/>
          </p:cNvPicPr>
          <p:nvPr/>
        </p:nvPicPr>
        <p:blipFill rotWithShape="1">
          <a:blip xmlns:r="http://schemas.openxmlformats.org/officeDocument/2006/relationships" r:embed="rId1">
            <a:alphaModFix/>
          </a:blip>
          <a:srcRect/>
          <a:stretch>
            <a:fillRect/>
          </a:stretch>
        </p:blipFill>
        <p:spPr>
          <a:xfrm>
            <a:off x="168910" y="269875"/>
            <a:ext cx="1104651" cy="1091927"/>
          </a:xfrm>
          <a:prstGeom prst="rect"/>
          <a:noFill/>
          <a:ln>
            <a:noFill/>
          </a:ln>
        </p:spPr>
      </p:pic>
      <p:sp>
        <p:nvSpPr>
          <p:cNvPr id="1048588" name="Google Shape;116;p16"/>
          <p:cNvSpPr txBox="1"/>
          <p:nvPr/>
        </p:nvSpPr>
        <p:spPr>
          <a:xfrm>
            <a:off x="9370695" y="6343650"/>
            <a:ext cx="2521585" cy="398780"/>
          </a:xfrm>
          <a:prstGeom prst="rect"/>
          <a:noFill/>
          <a:ln>
            <a:noFill/>
          </a:ln>
        </p:spPr>
        <p:txBody>
          <a:bodyPr anchor="t" anchorCtr="0" bIns="45700" lIns="91425" rIns="91425" spcFirstLastPara="1" tIns="45700" wrap="square">
            <a:noAutofit/>
          </a:bodyPr>
          <a:p>
            <a:pPr algn="l" indent="0" lvl="0" marL="0" marR="0" rtl="0">
              <a:lnSpc>
                <a:spcPct val="100000"/>
              </a:lnSpc>
              <a:spcBef>
                <a:spcPts val="0"/>
              </a:spcBef>
              <a:spcAft>
                <a:spcPts val="0"/>
              </a:spcAft>
              <a:buClr>
                <a:srgbClr val="0070C0"/>
              </a:buClr>
              <a:buSzPts val="500"/>
              <a:buFont typeface="Arial"/>
              <a:buNone/>
            </a:pPr>
            <a:r>
              <a:rPr b="1" cap="none" dirty="0" sz="2000" i="0" lang="en-US" strike="noStrike" u="none">
                <a:solidFill>
                  <a:srgbClr val="0070C0"/>
                </a:solidFill>
                <a:latin typeface="Times New Roman"/>
                <a:ea typeface="Times New Roman"/>
                <a:cs typeface="Times New Roman"/>
                <a:sym typeface="Times New Roman"/>
              </a:rPr>
              <a:t>Org nr. 802496-7880</a:t>
            </a:r>
            <a:endParaRPr b="1" cap="none" dirty="0" sz="2000" i="0" strike="noStrike" u="none">
              <a:solidFill>
                <a:srgbClr val="0070C0"/>
              </a:solidFill>
              <a:latin typeface="Times New Roman"/>
              <a:ea typeface="Times New Roman"/>
              <a:cs typeface="Times New Roman"/>
              <a:sym typeface="Times New Roman"/>
            </a:endParaRPr>
          </a:p>
        </p:txBody>
      </p:sp>
      <p:sp>
        <p:nvSpPr>
          <p:cNvPr id="1048589" name="Google Shape;117;p16"/>
          <p:cNvSpPr txBox="1"/>
          <p:nvPr/>
        </p:nvSpPr>
        <p:spPr>
          <a:xfrm>
            <a:off x="3663950" y="5890895"/>
            <a:ext cx="4159885" cy="521970"/>
          </a:xfrm>
          <a:prstGeom prst="rect"/>
          <a:noFill/>
          <a:ln>
            <a:noFill/>
          </a:ln>
        </p:spPr>
        <p:txBody>
          <a:bodyPr anchor="t" anchorCtr="0" bIns="45700" lIns="91425" rIns="91425" spcFirstLastPara="1" tIns="45700" wrap="square">
            <a:noAutofit/>
          </a:bodyPr>
          <a:p>
            <a:pPr algn="r" indent="0" lvl="0" marL="0" marR="0" rtl="0">
              <a:lnSpc>
                <a:spcPct val="100000"/>
              </a:lnSpc>
              <a:spcBef>
                <a:spcPts val="0"/>
              </a:spcBef>
              <a:spcAft>
                <a:spcPts val="0"/>
              </a:spcAft>
              <a:buClr>
                <a:srgbClr val="0070C0"/>
              </a:buClr>
              <a:buSzPts val="2800"/>
              <a:buFont typeface="Arial"/>
              <a:buNone/>
            </a:pPr>
            <a:r>
              <a:rPr b="0" cap="none" dirty="0" sz="2800" i="0" lang="en-US" strike="noStrike" u="none">
                <a:solidFill>
                  <a:srgbClr val="0070C0"/>
                </a:solidFill>
                <a:latin typeface="Arial"/>
                <a:ea typeface="Arial"/>
                <a:cs typeface="Arial"/>
                <a:sym typeface="Arial"/>
              </a:rPr>
              <a:t>    www.csbc.se</a:t>
            </a:r>
            <a:endParaRPr b="0" cap="none" dirty="0" sz="2800" i="0" strike="noStrike" u="none">
              <a:solidFill>
                <a:srgbClr val="0070C0"/>
              </a:solidFill>
              <a:latin typeface="Arial"/>
              <a:ea typeface="Arial"/>
              <a:cs typeface="Arial"/>
              <a:sym typeface="Arial"/>
            </a:endParaRPr>
          </a:p>
        </p:txBody>
      </p:sp>
    </p:spTree>
  </p:cSld>
  <p:clrMapOvr>
    <a:masterClrMapping/>
  </p:clrMapOvr>
  <p:transition spd="med">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8" name="Shape 123"/>
        <p:cNvGrpSpPr/>
        <p:nvPr/>
      </p:nvGrpSpPr>
      <p:grpSpPr>
        <a:xfrm>
          <a:off x="0" y="0"/>
          <a:ext cx="0" cy="0"/>
          <a:chOff x="0" y="0"/>
          <a:chExt cx="0" cy="0"/>
        </a:xfrm>
      </p:grpSpPr>
      <p:sp>
        <p:nvSpPr>
          <p:cNvPr id="1048600" name="Google Shape;124;p17"/>
          <p:cNvSpPr txBox="1">
            <a:spLocks noGrp="1"/>
          </p:cNvSpPr>
          <p:nvPr>
            <p:ph type="title"/>
          </p:nvPr>
        </p:nvSpPr>
        <p:spPr>
          <a:xfrm>
            <a:off x="1922779" y="591820"/>
            <a:ext cx="10107295" cy="582930"/>
          </a:xfrm>
          <a:prstGeom prst="rect"/>
          <a:noFill/>
          <a:ln>
            <a:noFill/>
          </a:ln>
        </p:spPr>
        <p:txBody>
          <a:bodyPr anchor="ctr" anchorCtr="0" bIns="45700" lIns="91425" rIns="91425" spcFirstLastPara="1" tIns="45700" wrap="square">
            <a:noAutofit/>
          </a:bodyPr>
          <a:p>
            <a:pPr lvl="0"/>
            <a:r>
              <a:rPr altLang="en-US" b="1" dirty="0" lang="zh-CN">
                <a:solidFill>
                  <a:srgbClr val="0070C0"/>
                </a:solidFill>
              </a:rPr>
              <a:t>倡议的背景：</a:t>
            </a:r>
            <a:endParaRPr b="1" cap="none" dirty="0" sz="3600" i="0" strike="noStrike" u="none">
              <a:solidFill>
                <a:srgbClr val="0070C0"/>
              </a:solidFill>
              <a:latin typeface="Arial"/>
              <a:ea typeface="Arial"/>
              <a:cs typeface="Arial"/>
              <a:sym typeface="Arial"/>
            </a:endParaRPr>
          </a:p>
        </p:txBody>
      </p:sp>
      <p:sp>
        <p:nvSpPr>
          <p:cNvPr id="1048601" name="Google Shape;125;p17"/>
          <p:cNvSpPr txBox="1">
            <a:spLocks noGrp="1"/>
          </p:cNvSpPr>
          <p:nvPr>
            <p:ph type="body" idx="1"/>
          </p:nvPr>
        </p:nvSpPr>
        <p:spPr>
          <a:xfrm>
            <a:off x="214313" y="1333500"/>
            <a:ext cx="11815762" cy="5081588"/>
          </a:xfrm>
          <a:prstGeom prst="rect"/>
          <a:noFill/>
          <a:ln>
            <a:noFill/>
          </a:ln>
        </p:spPr>
        <p:txBody>
          <a:bodyPr anchor="t" anchorCtr="0" bIns="45700" lIns="91425" rIns="91425" spcFirstLastPara="1" tIns="45700" wrap="square">
            <a:noAutofit/>
          </a:bodyPr>
          <a:p>
            <a:pPr algn="l" indent="0" lvl="0" marL="0" marR="0" rtl="0">
              <a:lnSpc>
                <a:spcPct val="150000"/>
              </a:lnSpc>
              <a:spcBef>
                <a:spcPts val="0"/>
              </a:spcBef>
              <a:spcAft>
                <a:spcPts val="0"/>
              </a:spcAft>
              <a:buClr>
                <a:srgbClr val="002060"/>
              </a:buClr>
              <a:buSzPts val="1200"/>
              <a:buFont typeface="Noto Sans Symbols"/>
              <a:buNone/>
            </a:pPr>
            <a:endParaRPr b="0" cap="none" dirty="0" sz="1200" i="0" strike="noStrike" u="none">
              <a:solidFill>
                <a:srgbClr val="0070C0"/>
              </a:solidFill>
              <a:latin typeface="Arial"/>
              <a:ea typeface="Arial"/>
              <a:cs typeface="Arial"/>
              <a:sym typeface="Arial"/>
            </a:endParaRPr>
          </a:p>
          <a:p>
            <a:pPr indent="-285750" lvl="0" marL="361950">
              <a:lnSpc>
                <a:spcPct val="150000"/>
              </a:lnSpc>
              <a:spcBef>
                <a:spcPts val="240"/>
              </a:spcBef>
              <a:buClr>
                <a:schemeClr val="accent1"/>
              </a:buClr>
              <a:buSzPts val="1200"/>
              <a:buFont typeface="Wingdings" panose="05000000000000000000" pitchFamily="2" charset="2"/>
              <a:buChar char="v"/>
            </a:pPr>
            <a:r>
              <a:rPr altLang="zh-CN" dirty="0" sz="1800" lang="en-US">
                <a:solidFill>
                  <a:srgbClr val="0070C0"/>
                </a:solidFill>
              </a:rPr>
              <a:t>CSBC 2019</a:t>
            </a:r>
            <a:r>
              <a:rPr altLang="en-US" dirty="0" sz="1800" lang="zh-CN">
                <a:solidFill>
                  <a:srgbClr val="0070C0"/>
                </a:solidFill>
              </a:rPr>
              <a:t>年战略：扩展“一带一路”倡议的国际工作。</a:t>
            </a:r>
            <a:endParaRPr altLang="zh-CN" dirty="0" sz="1800" lang="en-US">
              <a:solidFill>
                <a:srgbClr val="0070C0"/>
              </a:solidFill>
            </a:endParaRPr>
          </a:p>
          <a:p>
            <a:pPr indent="-285750" lvl="0" marL="361950">
              <a:lnSpc>
                <a:spcPct val="150000"/>
              </a:lnSpc>
              <a:spcBef>
                <a:spcPts val="240"/>
              </a:spcBef>
              <a:buClr>
                <a:schemeClr val="accent1"/>
              </a:buClr>
              <a:buSzPts val="1200"/>
              <a:buFont typeface="Wingdings" panose="05000000000000000000" pitchFamily="2" charset="2"/>
              <a:buChar char="v"/>
            </a:pPr>
            <a:r>
              <a:rPr altLang="zh-CN" dirty="0" sz="1800" lang="en-US">
                <a:solidFill>
                  <a:srgbClr val="0070C0"/>
                </a:solidFill>
              </a:rPr>
              <a:t>2018</a:t>
            </a:r>
            <a:r>
              <a:rPr altLang="en-US" dirty="0" sz="1800" lang="zh-CN">
                <a:solidFill>
                  <a:srgbClr val="0070C0"/>
                </a:solidFill>
              </a:rPr>
              <a:t>年中国代表团对瑞典的反馈意见。</a:t>
            </a:r>
            <a:endParaRPr altLang="zh-CN" dirty="0" sz="1800" lang="en-US">
              <a:solidFill>
                <a:srgbClr val="0070C0"/>
              </a:solidFill>
            </a:endParaRPr>
          </a:p>
          <a:p>
            <a:pPr indent="-285750" lvl="0" marL="361950">
              <a:lnSpc>
                <a:spcPct val="150000"/>
              </a:lnSpc>
              <a:spcBef>
                <a:spcPts val="240"/>
              </a:spcBef>
              <a:buClr>
                <a:schemeClr val="accent1"/>
              </a:buClr>
              <a:buSzPts val="1200"/>
              <a:buFont typeface="Wingdings" panose="05000000000000000000" pitchFamily="2" charset="2"/>
              <a:buChar char="v"/>
            </a:pPr>
            <a:r>
              <a:rPr altLang="en-US" dirty="0" sz="1800" lang="zh-CN">
                <a:solidFill>
                  <a:srgbClr val="0070C0"/>
                </a:solidFill>
              </a:rPr>
              <a:t>加强与国际合作伙伴关系：丝绸之路国际商会（</a:t>
            </a:r>
            <a:r>
              <a:rPr dirty="0" sz="1800" lang="en-US">
                <a:solidFill>
                  <a:srgbClr val="0070C0"/>
                </a:solidFill>
              </a:rPr>
              <a:t>SRCIC）</a:t>
            </a:r>
            <a:r>
              <a:rPr dirty="0" sz="1800" lang="en-US">
                <a:solidFill>
                  <a:srgbClr val="0070C0"/>
                </a:solidFill>
                <a:hlinkClick r:id="rId1"/>
              </a:rPr>
              <a:t>www.srcic.com</a:t>
            </a:r>
            <a:r>
              <a:rPr dirty="0" sz="1800" lang="en-US">
                <a:solidFill>
                  <a:srgbClr val="0070C0"/>
                </a:solidFill>
              </a:rPr>
              <a:t> </a:t>
            </a:r>
            <a:r>
              <a:rPr altLang="en-US" dirty="0" sz="1800" lang="zh-CN">
                <a:solidFill>
                  <a:srgbClr val="0070C0"/>
                </a:solidFill>
              </a:rPr>
              <a:t>和中国 </a:t>
            </a:r>
            <a:r>
              <a:rPr altLang="zh-CN" dirty="0" sz="1800" lang="en-US">
                <a:solidFill>
                  <a:srgbClr val="0070C0"/>
                </a:solidFill>
              </a:rPr>
              <a:t>- </a:t>
            </a:r>
            <a:r>
              <a:rPr altLang="en-US" dirty="0" sz="1800" lang="zh-CN">
                <a:solidFill>
                  <a:srgbClr val="0070C0"/>
                </a:solidFill>
              </a:rPr>
              <a:t>东盟经济文化协会（</a:t>
            </a:r>
            <a:r>
              <a:rPr dirty="0" sz="1800" lang="en-US">
                <a:solidFill>
                  <a:srgbClr val="0070C0"/>
                </a:solidFill>
              </a:rPr>
              <a:t>CAECA）</a:t>
            </a:r>
            <a:r>
              <a:rPr dirty="0" sz="1800" lang="en-US">
                <a:solidFill>
                  <a:srgbClr val="0070C0"/>
                </a:solidFill>
                <a:hlinkClick r:id="rId2"/>
              </a:rPr>
              <a:t>www.cnaeca.cn/EN/</a:t>
            </a:r>
            <a:r>
              <a:rPr dirty="0" sz="1800" lang="en-US">
                <a:solidFill>
                  <a:srgbClr val="0070C0"/>
                </a:solidFill>
              </a:rPr>
              <a:t> </a:t>
            </a:r>
            <a:r>
              <a:rPr altLang="en-US" dirty="0" sz="1800" lang="zh-CN">
                <a:solidFill>
                  <a:srgbClr val="0070C0"/>
                </a:solidFill>
              </a:rPr>
              <a:t>。</a:t>
            </a:r>
            <a:endParaRPr dirty="0" sz="1800" lang="en-US">
              <a:solidFill>
                <a:srgbClr val="0070C0"/>
              </a:solidFill>
            </a:endParaRPr>
          </a:p>
          <a:p>
            <a:pPr indent="-285750" lvl="0" marL="361950">
              <a:lnSpc>
                <a:spcPct val="150000"/>
              </a:lnSpc>
              <a:spcBef>
                <a:spcPts val="240"/>
              </a:spcBef>
              <a:buClr>
                <a:schemeClr val="accent1"/>
              </a:buClr>
              <a:buSzPts val="1200"/>
              <a:buFont typeface="Wingdings" panose="05000000000000000000" pitchFamily="2" charset="2"/>
              <a:buChar char="v"/>
            </a:pPr>
            <a:r>
              <a:rPr altLang="en-US" dirty="0" sz="1800" lang="zh-CN">
                <a:solidFill>
                  <a:srgbClr val="0070C0"/>
                </a:solidFill>
              </a:rPr>
              <a:t>瑞典在与中国的贸易关系中处于重要地位。</a:t>
            </a:r>
            <a:endParaRPr altLang="zh-CN" dirty="0" sz="1800" lang="en-US">
              <a:solidFill>
                <a:srgbClr val="0070C0"/>
              </a:solidFill>
            </a:endParaRPr>
          </a:p>
          <a:p>
            <a:pPr indent="-285750" lvl="0" marL="361950">
              <a:lnSpc>
                <a:spcPct val="150000"/>
              </a:lnSpc>
              <a:spcBef>
                <a:spcPts val="240"/>
              </a:spcBef>
              <a:buClr>
                <a:schemeClr val="accent1"/>
              </a:buClr>
              <a:buSzPts val="1200"/>
              <a:buFont typeface="Wingdings" panose="05000000000000000000" pitchFamily="2" charset="2"/>
              <a:buChar char="v"/>
            </a:pPr>
            <a:r>
              <a:rPr altLang="en-US" dirty="0" sz="1800" lang="zh-CN">
                <a:solidFill>
                  <a:srgbClr val="0070C0"/>
                </a:solidFill>
              </a:rPr>
              <a:t>瑞典是可持续发展的先驱，</a:t>
            </a:r>
            <a:r>
              <a:rPr altLang="zh-CN" dirty="0" sz="1800" lang="en-US">
                <a:solidFill>
                  <a:srgbClr val="0070C0"/>
                </a:solidFill>
              </a:rPr>
              <a:t>BRI</a:t>
            </a:r>
            <a:r>
              <a:rPr altLang="en-US" dirty="0" sz="1800" lang="zh-CN">
                <a:solidFill>
                  <a:srgbClr val="0070C0"/>
                </a:solidFill>
              </a:rPr>
              <a:t>国家正在积极寻求此领域的先进技术。</a:t>
            </a:r>
            <a:endParaRPr altLang="zh-CN" dirty="0" sz="1800" lang="en-US">
              <a:solidFill>
                <a:srgbClr val="0070C0"/>
              </a:solidFill>
            </a:endParaRPr>
          </a:p>
          <a:p>
            <a:pPr indent="-285750" lvl="0" marL="361950">
              <a:lnSpc>
                <a:spcPct val="150000"/>
              </a:lnSpc>
              <a:spcBef>
                <a:spcPts val="240"/>
              </a:spcBef>
              <a:buClr>
                <a:schemeClr val="accent1"/>
              </a:buClr>
              <a:buSzPts val="1200"/>
              <a:buFont typeface="Wingdings" panose="05000000000000000000" pitchFamily="2" charset="2"/>
              <a:buChar char="v"/>
            </a:pPr>
            <a:r>
              <a:rPr altLang="en-US" dirty="0" sz="1800" lang="zh-CN">
                <a:solidFill>
                  <a:srgbClr val="0070C0"/>
                </a:solidFill>
              </a:rPr>
              <a:t>瑞典在创新技术，可再生能源技术和医疗保健模式方面的全球领先地位。</a:t>
            </a:r>
            <a:endParaRPr altLang="zh-CN" dirty="0" sz="1800" lang="en-US">
              <a:solidFill>
                <a:srgbClr val="0070C0"/>
              </a:solidFill>
            </a:endParaRPr>
          </a:p>
          <a:p>
            <a:pPr indent="-285750" lvl="0" marL="361950">
              <a:lnSpc>
                <a:spcPct val="150000"/>
              </a:lnSpc>
              <a:spcBef>
                <a:spcPts val="240"/>
              </a:spcBef>
              <a:buClr>
                <a:schemeClr val="accent1"/>
              </a:buClr>
              <a:buSzPts val="1200"/>
              <a:buFont typeface="Wingdings" panose="05000000000000000000" pitchFamily="2" charset="2"/>
              <a:buChar char="v"/>
            </a:pPr>
            <a:r>
              <a:rPr altLang="zh-CN" dirty="0" sz="1800" lang="en-US">
                <a:solidFill>
                  <a:srgbClr val="0070C0"/>
                </a:solidFill>
              </a:rPr>
              <a:t>BRI</a:t>
            </a:r>
            <a:r>
              <a:rPr altLang="en-US" dirty="0" sz="1800" lang="zh-CN">
                <a:solidFill>
                  <a:srgbClr val="0070C0"/>
                </a:solidFill>
              </a:rPr>
              <a:t>通过三边协议扩展和参与瑞典企业的经营活动。</a:t>
            </a:r>
            <a:endParaRPr altLang="zh-CN" dirty="0" sz="1800" lang="en-US">
              <a:solidFill>
                <a:srgbClr val="0070C0"/>
              </a:solidFill>
            </a:endParaRPr>
          </a:p>
          <a:p>
            <a:pPr indent="-285750" lvl="0" marL="361950">
              <a:lnSpc>
                <a:spcPct val="150000"/>
              </a:lnSpc>
              <a:spcBef>
                <a:spcPts val="240"/>
              </a:spcBef>
              <a:buClr>
                <a:schemeClr val="accent1"/>
              </a:buClr>
              <a:buSzPts val="1200"/>
              <a:buFont typeface="Wingdings" panose="05000000000000000000" pitchFamily="2" charset="2"/>
              <a:buChar char="v"/>
            </a:pPr>
            <a:r>
              <a:rPr altLang="en-US" dirty="0" sz="1800" lang="zh-CN">
                <a:solidFill>
                  <a:srgbClr val="0070C0"/>
                </a:solidFill>
              </a:rPr>
              <a:t>根据</a:t>
            </a:r>
            <a:r>
              <a:rPr altLang="zh-CN" dirty="0" sz="1800" lang="en-US">
                <a:solidFill>
                  <a:srgbClr val="0070C0"/>
                </a:solidFill>
              </a:rPr>
              <a:t>BRI</a:t>
            </a:r>
            <a:r>
              <a:rPr altLang="en-US" dirty="0" sz="1800" lang="zh-CN">
                <a:solidFill>
                  <a:srgbClr val="0070C0"/>
                </a:solidFill>
              </a:rPr>
              <a:t>愿景，</a:t>
            </a:r>
            <a:r>
              <a:rPr altLang="zh-CN" dirty="0" sz="1800" lang="en-US">
                <a:solidFill>
                  <a:srgbClr val="0070C0"/>
                </a:solidFill>
              </a:rPr>
              <a:t>CSBC</a:t>
            </a:r>
            <a:r>
              <a:rPr altLang="en-US" dirty="0" sz="1800" lang="zh-CN">
                <a:solidFill>
                  <a:srgbClr val="0070C0"/>
                </a:solidFill>
              </a:rPr>
              <a:t>现在不仅局限于中国和瑞典，正在变得更加国际化。</a:t>
            </a:r>
            <a:endParaRPr dirty="0" sz="1800" lang="sv-SE">
              <a:solidFill>
                <a:srgbClr val="0070C0"/>
              </a:solidFill>
            </a:endParaRPr>
          </a:p>
          <a:p>
            <a:pPr indent="-285750" lvl="0" marL="361950">
              <a:lnSpc>
                <a:spcPct val="150000"/>
              </a:lnSpc>
              <a:spcBef>
                <a:spcPts val="240"/>
              </a:spcBef>
              <a:buClr>
                <a:schemeClr val="accent1"/>
              </a:buClr>
              <a:buSzPts val="1200"/>
              <a:buFont typeface="Wingdings" panose="05000000000000000000" pitchFamily="2" charset="2"/>
              <a:buChar char="v"/>
            </a:pPr>
            <a:endParaRPr dirty="0" sz="1800" lang="sv-SE">
              <a:solidFill>
                <a:srgbClr val="0070C0"/>
              </a:solidFill>
            </a:endParaRPr>
          </a:p>
          <a:p>
            <a:pPr indent="-285750" lvl="0" marL="361950">
              <a:lnSpc>
                <a:spcPct val="150000"/>
              </a:lnSpc>
              <a:spcBef>
                <a:spcPts val="240"/>
              </a:spcBef>
              <a:buClr>
                <a:schemeClr val="accent1"/>
              </a:buClr>
              <a:buSzPts val="1200"/>
              <a:buFont typeface="Wingdings" panose="05000000000000000000" pitchFamily="2" charset="2"/>
              <a:buChar char="v"/>
            </a:pPr>
            <a:endParaRPr b="0" cap="none" dirty="0" sz="1800" i="0" strike="noStrike" u="none">
              <a:solidFill>
                <a:srgbClr val="0070C0"/>
              </a:solidFill>
              <a:latin typeface="Arial"/>
              <a:ea typeface="Arial"/>
              <a:cs typeface="Arial"/>
              <a:sym typeface="Arial"/>
            </a:endParaRPr>
          </a:p>
        </p:txBody>
      </p:sp>
      <p:pic>
        <p:nvPicPr>
          <p:cNvPr id="2097155" name="Google Shape;126;p17" descr="促进会1"/>
          <p:cNvPicPr preferRelativeResize="0">
            <a:picLocks noGrp="1"/>
          </p:cNvPicPr>
          <p:nvPr>
            <p:ph type="body" idx="2"/>
          </p:nvPr>
        </p:nvPicPr>
        <p:blipFill rotWithShape="1">
          <a:blip xmlns:r="http://schemas.openxmlformats.org/officeDocument/2006/relationships" r:embed="rId3">
            <a:alphaModFix/>
          </a:blip>
          <a:srcRect/>
          <a:stretch>
            <a:fillRect/>
          </a:stretch>
        </p:blipFill>
        <p:spPr>
          <a:xfrm>
            <a:off x="609600" y="337185"/>
            <a:ext cx="1104900" cy="1092200"/>
          </a:xfrm>
          <a:prstGeom prst="rect"/>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2" name="Shape 132"/>
        <p:cNvGrpSpPr/>
        <p:nvPr/>
      </p:nvGrpSpPr>
      <p:grpSpPr>
        <a:xfrm>
          <a:off x="0" y="0"/>
          <a:ext cx="0" cy="0"/>
          <a:chOff x="0" y="0"/>
          <a:chExt cx="0" cy="0"/>
        </a:xfrm>
      </p:grpSpPr>
      <p:sp>
        <p:nvSpPr>
          <p:cNvPr id="1048611" name="Google Shape;135;p18"/>
          <p:cNvSpPr/>
          <p:nvPr/>
        </p:nvSpPr>
        <p:spPr>
          <a:xfrm>
            <a:off x="1946909" y="421005"/>
            <a:ext cx="5754054" cy="952500"/>
          </a:xfrm>
          <a:prstGeom prst="rect"/>
          <a:noFill/>
          <a:ln>
            <a:noFill/>
          </a:ln>
        </p:spPr>
        <p:txBody>
          <a:bodyPr anchor="ctr" anchorCtr="0" bIns="45700" lIns="91425" rIns="91425" spcFirstLastPara="1" tIns="45700" wrap="square">
            <a:noAutofit/>
          </a:bodyPr>
          <a:p>
            <a:pPr algn="ctr" indent="0" lvl="0" marL="0" marR="0" rtl="0">
              <a:lnSpc>
                <a:spcPct val="90000"/>
              </a:lnSpc>
              <a:spcBef>
                <a:spcPts val="0"/>
              </a:spcBef>
              <a:spcAft>
                <a:spcPts val="0"/>
              </a:spcAft>
              <a:buClr>
                <a:srgbClr val="49392A"/>
              </a:buClr>
              <a:buSzPts val="900"/>
              <a:buFont typeface="Arial"/>
              <a:buNone/>
            </a:pPr>
            <a:r>
              <a:rPr altLang="en-US" b="1" dirty="0" sz="3600" lang="sv-SE">
                <a:solidFill>
                  <a:srgbClr val="0070C0"/>
                </a:solidFill>
              </a:rPr>
              <a:t>高峰</a:t>
            </a:r>
            <a:r>
              <a:rPr altLang="en-US" b="1" dirty="0" sz="3600" lang="sv-SE">
                <a:solidFill>
                  <a:srgbClr val="0070C0"/>
                </a:solidFill>
              </a:rPr>
              <a:t>论坛</a:t>
            </a:r>
            <a:r>
              <a:rPr altLang="en-US" b="1" dirty="0" sz="3600" lang="zh-CN">
                <a:solidFill>
                  <a:srgbClr val="0070C0"/>
                </a:solidFill>
              </a:rPr>
              <a:t>目的</a:t>
            </a:r>
            <a:endParaRPr b="1" cap="none" dirty="0" sz="3600" i="0" strike="noStrike" u="none">
              <a:solidFill>
                <a:srgbClr val="0070C0"/>
              </a:solidFill>
              <a:latin typeface="Arial"/>
              <a:ea typeface="Arial"/>
              <a:cs typeface="Arial"/>
              <a:sym typeface="Arial"/>
            </a:endParaRPr>
          </a:p>
        </p:txBody>
      </p:sp>
      <p:sp>
        <p:nvSpPr>
          <p:cNvPr id="1048612" name="Google Shape;136;p18"/>
          <p:cNvSpPr/>
          <p:nvPr/>
        </p:nvSpPr>
        <p:spPr>
          <a:xfrm>
            <a:off x="983673" y="1745673"/>
            <a:ext cx="10224655" cy="4023360"/>
          </a:xfrm>
          <a:prstGeom prst="rect"/>
          <a:noFill/>
          <a:ln>
            <a:noFill/>
          </a:ln>
        </p:spPr>
        <p:txBody>
          <a:bodyPr anchor="t" anchorCtr="0" bIns="45700" lIns="91425" rIns="91425" spcFirstLastPara="1" tIns="45700" wrap="square">
            <a:noAutofit/>
          </a:bodyPr>
          <a:p>
            <a:pPr algn="just" indent="-285750" lvl="0" marL="285750">
              <a:lnSpc>
                <a:spcPct val="120000"/>
              </a:lnSpc>
              <a:buClr>
                <a:schemeClr val="accent1"/>
              </a:buClr>
              <a:buSzPct val="67000"/>
              <a:buFont typeface="Wingdings" panose="05000000000000000000" pitchFamily="2" charset="2"/>
              <a:buChar char="v"/>
            </a:pPr>
            <a:r>
              <a:rPr altLang="en-US" dirty="0" sz="1800" lang="zh-CN">
                <a:solidFill>
                  <a:srgbClr val="0070C0"/>
                </a:solidFill>
              </a:rPr>
              <a:t>促进各代表团在瑞典和其他欧盟国家的公共和私营部门对国家或国际发展项目的潜力和可能性。</a:t>
            </a:r>
            <a:endParaRPr altLang="zh-CN" dirty="0" sz="1800" lang="en-US">
              <a:solidFill>
                <a:srgbClr val="0070C0"/>
              </a:solidFill>
            </a:endParaRPr>
          </a:p>
          <a:p>
            <a:pPr algn="just" indent="-285750" lvl="0" marL="285750">
              <a:lnSpc>
                <a:spcPct val="120000"/>
              </a:lnSpc>
              <a:buClr>
                <a:schemeClr val="accent1"/>
              </a:buClr>
              <a:buSzPct val="67000"/>
              <a:buFont typeface="Wingdings" panose="05000000000000000000" pitchFamily="2" charset="2"/>
              <a:buChar char="v"/>
            </a:pPr>
            <a:r>
              <a:rPr altLang="en-US" dirty="0" sz="1800" lang="zh-CN">
                <a:solidFill>
                  <a:srgbClr val="0070C0"/>
                </a:solidFill>
              </a:rPr>
              <a:t>加强各代表团之间的关系，以便今后的合作。</a:t>
            </a:r>
            <a:endParaRPr altLang="zh-CN" dirty="0" sz="1800" lang="en-US">
              <a:solidFill>
                <a:srgbClr val="0070C0"/>
              </a:solidFill>
            </a:endParaRPr>
          </a:p>
          <a:p>
            <a:pPr algn="just" indent="-285750" lvl="0" marL="285750">
              <a:lnSpc>
                <a:spcPct val="120000"/>
              </a:lnSpc>
              <a:buClr>
                <a:schemeClr val="accent1"/>
              </a:buClr>
              <a:buSzPct val="67000"/>
              <a:buFont typeface="Wingdings" panose="05000000000000000000" pitchFamily="2" charset="2"/>
              <a:buChar char="v"/>
            </a:pPr>
            <a:r>
              <a:rPr altLang="en-US" dirty="0" sz="1800" lang="zh-CN">
                <a:solidFill>
                  <a:srgbClr val="0070C0"/>
                </a:solidFill>
              </a:rPr>
              <a:t>促进各自国家的企业，合资企业和投资框架。</a:t>
            </a:r>
            <a:endParaRPr altLang="zh-CN" dirty="0" sz="1800" lang="en-US">
              <a:solidFill>
                <a:srgbClr val="0070C0"/>
              </a:solidFill>
            </a:endParaRPr>
          </a:p>
          <a:p>
            <a:pPr algn="just" indent="-285750" lvl="0" marL="285750">
              <a:lnSpc>
                <a:spcPct val="120000"/>
              </a:lnSpc>
              <a:buClr>
                <a:schemeClr val="accent1"/>
              </a:buClr>
              <a:buSzPct val="67000"/>
              <a:buFont typeface="Wingdings" panose="05000000000000000000" pitchFamily="2" charset="2"/>
              <a:buChar char="v"/>
            </a:pPr>
            <a:r>
              <a:rPr altLang="en-US" dirty="0" sz="1800" lang="zh-CN">
                <a:solidFill>
                  <a:srgbClr val="0070C0"/>
                </a:solidFill>
              </a:rPr>
              <a:t>为瑞典，中国和其他参与国（特别是非洲）之间的合资企业，合作伙伴关系，投资和知识交流发起业务联系。</a:t>
            </a:r>
            <a:endParaRPr altLang="zh-CN" dirty="0" sz="1800" lang="en-US">
              <a:solidFill>
                <a:srgbClr val="0070C0"/>
              </a:solidFill>
            </a:endParaRPr>
          </a:p>
          <a:p>
            <a:pPr algn="just" indent="-285750" lvl="0" marL="285750">
              <a:lnSpc>
                <a:spcPct val="120000"/>
              </a:lnSpc>
              <a:buClr>
                <a:schemeClr val="accent1"/>
              </a:buClr>
              <a:buSzPct val="67000"/>
              <a:buFont typeface="Wingdings" panose="05000000000000000000" pitchFamily="2" charset="2"/>
              <a:buChar char="v"/>
            </a:pPr>
            <a:r>
              <a:rPr altLang="en-US" dirty="0" sz="1800" lang="zh-CN">
                <a:solidFill>
                  <a:srgbClr val="0070C0"/>
                </a:solidFill>
              </a:rPr>
              <a:t>向各代表团提供更多直接信息，向瑞典官员，企业界和相关组织提供有关基础设施，创新，教育，研究，商业项目和在发展中国家投资合作的未来计划。</a:t>
            </a:r>
            <a:endParaRPr altLang="zh-CN" dirty="0" sz="1800" lang="en-US">
              <a:solidFill>
                <a:srgbClr val="0070C0"/>
              </a:solidFill>
            </a:endParaRPr>
          </a:p>
          <a:p>
            <a:pPr algn="just" indent="-285750" lvl="0" marL="285750">
              <a:lnSpc>
                <a:spcPct val="120000"/>
              </a:lnSpc>
              <a:buClr>
                <a:schemeClr val="accent1"/>
              </a:buClr>
              <a:buSzPct val="67000"/>
              <a:buFont typeface="Wingdings" panose="05000000000000000000" pitchFamily="2" charset="2"/>
              <a:buChar char="v"/>
            </a:pPr>
            <a:r>
              <a:rPr altLang="en-US" dirty="0" sz="1800" lang="zh-CN">
                <a:solidFill>
                  <a:srgbClr val="0070C0"/>
                </a:solidFill>
              </a:rPr>
              <a:t>为了</a:t>
            </a:r>
            <a:r>
              <a:rPr altLang="zh-CN" dirty="0" sz="1800" lang="en-US">
                <a:solidFill>
                  <a:srgbClr val="0070C0"/>
                </a:solidFill>
              </a:rPr>
              <a:t>BRI</a:t>
            </a:r>
            <a:r>
              <a:rPr altLang="en-US" dirty="0" sz="1800" lang="zh-CN">
                <a:solidFill>
                  <a:srgbClr val="0070C0"/>
                </a:solidFill>
              </a:rPr>
              <a:t>项目的利益，为了加强和促进各国之间的关系而做出贡献。</a:t>
            </a:r>
            <a:endParaRPr altLang="zh-CN" dirty="0" sz="1800" lang="en-US">
              <a:solidFill>
                <a:srgbClr val="0070C0"/>
              </a:solidFill>
            </a:endParaRPr>
          </a:p>
          <a:p>
            <a:pPr algn="just" indent="-285750" lvl="0" marL="285750">
              <a:lnSpc>
                <a:spcPct val="120000"/>
              </a:lnSpc>
              <a:buClr>
                <a:schemeClr val="accent1"/>
              </a:buClr>
              <a:buSzPct val="67000"/>
              <a:buFont typeface="Wingdings" panose="05000000000000000000" pitchFamily="2" charset="2"/>
              <a:buChar char="v"/>
            </a:pPr>
            <a:r>
              <a:rPr altLang="en-US" dirty="0" sz="1800" lang="zh-CN">
                <a:solidFill>
                  <a:schemeClr val="accent1"/>
                </a:solidFill>
              </a:rPr>
              <a:t>促进</a:t>
            </a:r>
            <a:r>
              <a:rPr altLang="zh-CN" dirty="0" sz="1800" lang="en-US">
                <a:solidFill>
                  <a:schemeClr val="accent1"/>
                </a:solidFill>
              </a:rPr>
              <a:t>BRI</a:t>
            </a:r>
            <a:r>
              <a:rPr altLang="en-US" dirty="0" sz="1800" lang="zh-CN">
                <a:solidFill>
                  <a:schemeClr val="accent1"/>
                </a:solidFill>
              </a:rPr>
              <a:t>和东盟国家对参与国官员和工商界的潜力和可能性。</a:t>
            </a:r>
            <a:endParaRPr b="0" cap="none" dirty="0" sz="1800" i="0" strike="noStrike" u="none">
              <a:solidFill>
                <a:schemeClr val="accent1"/>
              </a:solidFill>
              <a:sym typeface="Arial"/>
            </a:endParaRPr>
          </a:p>
        </p:txBody>
      </p:sp>
      <p:pic>
        <p:nvPicPr>
          <p:cNvPr id="2097156" name="Google Shape;137;p18" descr="促进会1"/>
          <p:cNvPicPr preferRelativeResize="0">
            <a:picLocks noGrp="1"/>
          </p:cNvPicPr>
          <p:nvPr>
            <p:ph type="body" idx="1"/>
          </p:nvPr>
        </p:nvPicPr>
        <p:blipFill rotWithShape="1">
          <a:blip xmlns:r="http://schemas.openxmlformats.org/officeDocument/2006/relationships" r:embed="rId1">
            <a:alphaModFix/>
          </a:blip>
          <a:srcRect/>
          <a:stretch>
            <a:fillRect/>
          </a:stretch>
        </p:blipFill>
        <p:spPr>
          <a:xfrm>
            <a:off x="628650" y="281305"/>
            <a:ext cx="1104900" cy="1092200"/>
          </a:xfrm>
          <a:prstGeom prst="rect"/>
          <a:noFill/>
          <a:ln>
            <a:noFill/>
          </a:ln>
        </p:spPr>
      </p:pic>
    </p:spTree>
  </p:cSld>
  <p:clrMapOvr>
    <a:masterClrMapping/>
  </p:clrMapOvr>
  <p:transition spd="med">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5" name="Shape 143"/>
        <p:cNvGrpSpPr/>
        <p:nvPr/>
      </p:nvGrpSpPr>
      <p:grpSpPr>
        <a:xfrm>
          <a:off x="0" y="0"/>
          <a:ext cx="0" cy="0"/>
          <a:chOff x="0" y="0"/>
          <a:chExt cx="0" cy="0"/>
        </a:xfrm>
      </p:grpSpPr>
      <p:sp>
        <p:nvSpPr>
          <p:cNvPr id="1048617" name="Google Shape;144;p19"/>
          <p:cNvSpPr txBox="1">
            <a:spLocks noGrp="1"/>
          </p:cNvSpPr>
          <p:nvPr>
            <p:ph type="title"/>
          </p:nvPr>
        </p:nvSpPr>
        <p:spPr>
          <a:xfrm>
            <a:off x="609600" y="445135"/>
            <a:ext cx="10972800" cy="582613"/>
          </a:xfrm>
          <a:prstGeom prst="rect"/>
          <a:noFill/>
          <a:ln>
            <a:noFill/>
          </a:ln>
        </p:spPr>
        <p:txBody>
          <a:bodyPr anchor="b" anchorCtr="0" bIns="45700" lIns="91425" rIns="91425" spcFirstLastPara="1" tIns="45700" wrap="square">
            <a:noAutofit/>
          </a:bodyPr>
          <a:p>
            <a:pPr algn="l" indent="0" lvl="0" marL="0" marR="0" rtl="0">
              <a:lnSpc>
                <a:spcPct val="90000"/>
              </a:lnSpc>
              <a:spcBef>
                <a:spcPts val="0"/>
              </a:spcBef>
              <a:spcAft>
                <a:spcPts val="0"/>
              </a:spcAft>
              <a:buClr>
                <a:srgbClr val="49392A"/>
              </a:buClr>
              <a:buSzPts val="900"/>
              <a:buFont typeface="Arial"/>
              <a:buNone/>
            </a:pPr>
            <a:r>
              <a:rPr b="1" cap="none" dirty="0" sz="3600" i="0" lang="en-US" strike="noStrike" u="none">
                <a:solidFill>
                  <a:srgbClr val="0070C0"/>
                </a:solidFill>
                <a:latin typeface="Arial"/>
                <a:ea typeface="Arial"/>
                <a:cs typeface="Arial"/>
                <a:sym typeface="Arial"/>
              </a:rPr>
              <a:t>     </a:t>
            </a:r>
            <a:br>
              <a:rPr b="1" cap="none" dirty="0" sz="3600" i="0" lang="en-US" strike="noStrike" u="none">
                <a:solidFill>
                  <a:srgbClr val="0070C0"/>
                </a:solidFill>
                <a:latin typeface="Arial"/>
                <a:ea typeface="Arial"/>
                <a:cs typeface="Arial"/>
                <a:sym typeface="Arial"/>
              </a:rPr>
            </a:br>
            <a:r>
              <a:rPr b="1" dirty="0" lang="en-US">
                <a:solidFill>
                  <a:srgbClr val="0070C0"/>
                </a:solidFill>
              </a:rPr>
              <a:t>          </a:t>
            </a:r>
            <a:r>
              <a:rPr b="1" cap="none" dirty="0" sz="3600" i="0" lang="en-US" strike="noStrike" u="none">
                <a:solidFill>
                  <a:srgbClr val="0070C0"/>
                </a:solidFill>
                <a:latin typeface="Arial"/>
                <a:ea typeface="Arial"/>
                <a:cs typeface="Arial"/>
                <a:sym typeface="Arial"/>
              </a:rPr>
              <a:t> </a:t>
            </a:r>
            <a:r>
              <a:rPr altLang="en-US" b="1" cap="none" dirty="0" sz="3600" i="0" lang="zh-CN" strike="noStrike" u="none">
                <a:solidFill>
                  <a:srgbClr val="0070C0"/>
                </a:solidFill>
                <a:latin typeface="Arial"/>
                <a:ea typeface="Arial"/>
                <a:cs typeface="Arial"/>
                <a:sym typeface="Arial"/>
              </a:rPr>
              <a:t>赞助商分级</a:t>
            </a:r>
            <a:endParaRPr b="1" cap="none" dirty="0" sz="3600" i="0" strike="noStrike" u="none">
              <a:solidFill>
                <a:srgbClr val="0070C0"/>
              </a:solidFill>
              <a:latin typeface="Arial"/>
              <a:ea typeface="Arial"/>
              <a:cs typeface="Arial"/>
              <a:sym typeface="Arial"/>
            </a:endParaRPr>
          </a:p>
        </p:txBody>
      </p:sp>
      <p:sp>
        <p:nvSpPr>
          <p:cNvPr id="1048618" name="Google Shape;145;p19"/>
          <p:cNvSpPr txBox="1"/>
          <p:nvPr/>
        </p:nvSpPr>
        <p:spPr>
          <a:xfrm>
            <a:off x="214313" y="1282383"/>
            <a:ext cx="11844337" cy="5389880"/>
          </a:xfrm>
          <a:prstGeom prst="rect"/>
          <a:noFill/>
          <a:ln>
            <a:noFill/>
          </a:ln>
        </p:spPr>
        <p:txBody>
          <a:bodyPr anchor="t" anchorCtr="0" bIns="91425" lIns="91425" rIns="91425" spcFirstLastPara="1" tIns="91425" wrap="square">
            <a:noAutofit/>
          </a:bodyPr>
          <a:p>
            <a:pPr algn="l" indent="-342900" lvl="0" marL="342900" marR="0" rtl="0">
              <a:lnSpc>
                <a:spcPct val="100000"/>
              </a:lnSpc>
              <a:spcBef>
                <a:spcPts val="0"/>
              </a:spcBef>
              <a:spcAft>
                <a:spcPts val="0"/>
              </a:spcAft>
              <a:buClr>
                <a:srgbClr val="0070C0"/>
              </a:buClr>
              <a:buSzPct val="67000"/>
              <a:buFont typeface="Wingdings" panose="05000000000000000000" pitchFamily="2" charset="2"/>
              <a:buChar char="v"/>
            </a:pPr>
            <a:r>
              <a:rPr altLang="en-US" dirty="0" sz="2400" lang="zh-CN">
                <a:solidFill>
                  <a:srgbClr val="FF0000"/>
                </a:solidFill>
              </a:rPr>
              <a:t>主赞助商</a:t>
            </a:r>
            <a:r>
              <a:rPr dirty="0" sz="2400" lang="en-US">
                <a:solidFill>
                  <a:srgbClr val="FF0000"/>
                </a:solidFill>
              </a:rPr>
              <a:t>(300 000 </a:t>
            </a:r>
            <a:r>
              <a:rPr altLang="en-US" dirty="0" sz="2400" lang="zh-CN">
                <a:solidFill>
                  <a:srgbClr val="FF0000"/>
                </a:solidFill>
              </a:rPr>
              <a:t>瑞典克朗或者</a:t>
            </a:r>
            <a:r>
              <a:rPr dirty="0" sz="2400" lang="en-US">
                <a:solidFill>
                  <a:srgbClr val="FF0000"/>
                </a:solidFill>
              </a:rPr>
              <a:t> 30 000 </a:t>
            </a:r>
            <a:r>
              <a:rPr altLang="en-US" dirty="0" sz="2400" lang="zh-CN">
                <a:solidFill>
                  <a:srgbClr val="FF0000"/>
                </a:solidFill>
              </a:rPr>
              <a:t>欧元</a:t>
            </a:r>
            <a:r>
              <a:rPr dirty="0" sz="2400" lang="en-US">
                <a:solidFill>
                  <a:srgbClr val="FF0000"/>
                </a:solidFill>
              </a:rPr>
              <a:t>):</a:t>
            </a:r>
          </a:p>
          <a:p>
            <a:pPr algn="l" lvl="0" marR="0" rtl="0">
              <a:lnSpc>
                <a:spcPct val="100000"/>
              </a:lnSpc>
              <a:spcBef>
                <a:spcPts val="0"/>
              </a:spcBef>
              <a:spcAft>
                <a:spcPts val="0"/>
              </a:spcAft>
              <a:buClr>
                <a:srgbClr val="0070C0"/>
              </a:buClr>
              <a:buSzPct val="67000"/>
            </a:pPr>
            <a:r>
              <a:rPr dirty="0" sz="1600" lang="en-US">
                <a:solidFill>
                  <a:schemeClr val="accent1"/>
                </a:solidFill>
              </a:rPr>
              <a:t>	1- </a:t>
            </a:r>
            <a:r>
              <a:rPr altLang="en-US" dirty="0" sz="1600" lang="zh-CN">
                <a:solidFill>
                  <a:schemeClr val="accent1"/>
                </a:solidFill>
              </a:rPr>
              <a:t>会议组委会成员。</a:t>
            </a:r>
            <a:endParaRPr altLang="zh-CN" dirty="0" sz="1600" lang="en-US">
              <a:solidFill>
                <a:schemeClr val="accent1"/>
              </a:solidFill>
            </a:endParaRPr>
          </a:p>
          <a:p>
            <a:pPr algn="l" lvl="0" marR="0" rtl="0">
              <a:lnSpc>
                <a:spcPct val="100000"/>
              </a:lnSpc>
              <a:spcBef>
                <a:spcPts val="0"/>
              </a:spcBef>
              <a:spcAft>
                <a:spcPts val="0"/>
              </a:spcAft>
              <a:buClr>
                <a:srgbClr val="0070C0"/>
              </a:buClr>
              <a:buSzPct val="67000"/>
            </a:pPr>
            <a:r>
              <a:rPr dirty="0" sz="1600" lang="en-US">
                <a:solidFill>
                  <a:schemeClr val="accent1"/>
                </a:solidFill>
              </a:rPr>
              <a:t>	2- </a:t>
            </a:r>
            <a:r>
              <a:rPr altLang="en-US" dirty="0" sz="1600" lang="zh-CN">
                <a:solidFill>
                  <a:schemeClr val="accent1"/>
                </a:solidFill>
              </a:rPr>
              <a:t>代表团标志出现在所有会议出版物，会议和新闻发布会。</a:t>
            </a:r>
            <a:endParaRPr dirty="0" sz="1600" lang="en-US">
              <a:solidFill>
                <a:schemeClr val="accent1"/>
              </a:solidFill>
            </a:endParaRPr>
          </a:p>
          <a:p>
            <a:pPr lvl="0">
              <a:buClr>
                <a:srgbClr val="0070C0"/>
              </a:buClr>
              <a:buSzPct val="67000"/>
            </a:pPr>
            <a:r>
              <a:rPr dirty="0" sz="1600" lang="en-US">
                <a:solidFill>
                  <a:schemeClr val="accent1"/>
                </a:solidFill>
              </a:rPr>
              <a:t>	3- </a:t>
            </a:r>
            <a:r>
              <a:rPr altLang="en-US" dirty="0" sz="1600" lang="zh-CN">
                <a:solidFill>
                  <a:schemeClr val="accent1"/>
                </a:solidFill>
              </a:rPr>
              <a:t>与代表团的闭门会议。</a:t>
            </a:r>
            <a:endParaRPr altLang="zh-CN" dirty="0" sz="1600" lang="en-US">
              <a:solidFill>
                <a:schemeClr val="accent1"/>
              </a:solidFill>
            </a:endParaRPr>
          </a:p>
          <a:p>
            <a:pPr lvl="0">
              <a:buClr>
                <a:srgbClr val="0070C0"/>
              </a:buClr>
              <a:buSzPct val="67000"/>
            </a:pPr>
            <a:r>
              <a:rPr dirty="0" sz="1600" lang="en-US">
                <a:solidFill>
                  <a:schemeClr val="accent1"/>
                </a:solidFill>
              </a:rPr>
              <a:t>	4- </a:t>
            </a:r>
            <a:r>
              <a:rPr altLang="en-US" dirty="0" sz="1600" lang="zh-CN">
                <a:solidFill>
                  <a:schemeClr val="accent1"/>
                </a:solidFill>
              </a:rPr>
              <a:t>参观公司或组织。</a:t>
            </a:r>
            <a:endParaRPr dirty="0" sz="1600" lang="en-US">
              <a:solidFill>
                <a:schemeClr val="accent1"/>
              </a:solidFill>
            </a:endParaRPr>
          </a:p>
          <a:p>
            <a:pPr algn="l" lvl="0" marR="0" rtl="0">
              <a:lnSpc>
                <a:spcPct val="100000"/>
              </a:lnSpc>
              <a:spcBef>
                <a:spcPts val="0"/>
              </a:spcBef>
              <a:spcAft>
                <a:spcPts val="0"/>
              </a:spcAft>
              <a:buClr>
                <a:srgbClr val="0070C0"/>
              </a:buClr>
              <a:buSzPct val="67000"/>
            </a:pPr>
            <a:r>
              <a:rPr dirty="0" sz="1600" lang="en-US">
                <a:solidFill>
                  <a:schemeClr val="accent1"/>
                </a:solidFill>
              </a:rPr>
              <a:t>	5- </a:t>
            </a:r>
            <a:r>
              <a:rPr altLang="en-US" dirty="0" sz="1600" lang="zh-CN">
                <a:solidFill>
                  <a:schemeClr val="accent1"/>
                </a:solidFill>
              </a:rPr>
              <a:t>时长为</a:t>
            </a:r>
            <a:r>
              <a:rPr altLang="zh-CN" dirty="0" sz="1600" lang="en-US">
                <a:solidFill>
                  <a:schemeClr val="accent1"/>
                </a:solidFill>
              </a:rPr>
              <a:t>1</a:t>
            </a:r>
            <a:r>
              <a:rPr altLang="en-US" dirty="0" sz="1600" lang="zh-CN">
                <a:solidFill>
                  <a:schemeClr val="accent1"/>
                </a:solidFill>
              </a:rPr>
              <a:t>小时的研讨会，可以向所有与会者和公众展示您的公司或产品。</a:t>
            </a:r>
            <a:endParaRPr altLang="zh-CN" dirty="0" sz="1600" lang="en-US">
              <a:solidFill>
                <a:schemeClr val="accent1"/>
              </a:solidFill>
            </a:endParaRPr>
          </a:p>
          <a:p>
            <a:pPr algn="l" lvl="0" marR="0" rtl="0">
              <a:lnSpc>
                <a:spcPct val="100000"/>
              </a:lnSpc>
              <a:spcBef>
                <a:spcPts val="0"/>
              </a:spcBef>
              <a:spcAft>
                <a:spcPts val="0"/>
              </a:spcAft>
              <a:buClr>
                <a:srgbClr val="0070C0"/>
              </a:buClr>
              <a:buSzPct val="67000"/>
            </a:pPr>
            <a:r>
              <a:rPr dirty="0" sz="1600" lang="en-US">
                <a:solidFill>
                  <a:schemeClr val="accent1"/>
                </a:solidFill>
              </a:rPr>
              <a:t>	6- </a:t>
            </a:r>
            <a:r>
              <a:rPr altLang="en-US" dirty="0" sz="1600" lang="zh-CN">
                <a:solidFill>
                  <a:schemeClr val="accent1"/>
                </a:solidFill>
              </a:rPr>
              <a:t>主会议欢迎致辞。</a:t>
            </a:r>
            <a:endParaRPr dirty="0" sz="1600" lang="en-US">
              <a:solidFill>
                <a:schemeClr val="accent1"/>
              </a:solidFill>
            </a:endParaRPr>
          </a:p>
          <a:p>
            <a:pPr lvl="0">
              <a:buClr>
                <a:srgbClr val="0070C0"/>
              </a:buClr>
              <a:buSzPct val="67000"/>
            </a:pPr>
            <a:r>
              <a:rPr dirty="0" sz="1600" lang="en-US">
                <a:solidFill>
                  <a:schemeClr val="accent1"/>
                </a:solidFill>
              </a:rPr>
              <a:t>	7- </a:t>
            </a:r>
            <a:r>
              <a:rPr altLang="en-US" dirty="0" sz="1600" lang="zh-CN">
                <a:solidFill>
                  <a:schemeClr val="accent1"/>
                </a:solidFill>
              </a:rPr>
              <a:t>瑞典赞助商：瑞典代表团成员，仅限</a:t>
            </a:r>
            <a:r>
              <a:rPr altLang="zh-CN" dirty="0" sz="1600" lang="en-US">
                <a:solidFill>
                  <a:schemeClr val="accent1"/>
                </a:solidFill>
              </a:rPr>
              <a:t>CEO</a:t>
            </a:r>
            <a:r>
              <a:rPr altLang="en-US" dirty="0" sz="1600" lang="zh-CN">
                <a:solidFill>
                  <a:schemeClr val="accent1"/>
                </a:solidFill>
              </a:rPr>
              <a:t>或董事会成员。</a:t>
            </a:r>
            <a:endParaRPr altLang="zh-CN" dirty="0" sz="1600" lang="en-US">
              <a:solidFill>
                <a:schemeClr val="accent1"/>
              </a:solidFill>
            </a:endParaRPr>
          </a:p>
          <a:p>
            <a:pPr lvl="0">
              <a:buClr>
                <a:srgbClr val="0070C0"/>
              </a:buClr>
              <a:buSzPct val="67000"/>
            </a:pPr>
            <a:r>
              <a:rPr dirty="0" sz="1600" lang="en-US">
                <a:solidFill>
                  <a:schemeClr val="accent1"/>
                </a:solidFill>
              </a:rPr>
              <a:t>	8- </a:t>
            </a:r>
            <a:r>
              <a:rPr altLang="en-US" dirty="0" sz="1600" lang="zh-CN">
                <a:solidFill>
                  <a:schemeClr val="accent1"/>
                </a:solidFill>
              </a:rPr>
              <a:t>中国赞助商：中国代表团成员。</a:t>
            </a:r>
            <a:endParaRPr dirty="0" sz="1600" lang="en-US">
              <a:solidFill>
                <a:schemeClr val="accent1"/>
              </a:solidFill>
            </a:endParaRPr>
          </a:p>
          <a:p>
            <a:pPr lvl="0">
              <a:buClr>
                <a:srgbClr val="0070C0"/>
              </a:buClr>
              <a:buSzPct val="67000"/>
            </a:pPr>
            <a:r>
              <a:rPr dirty="0" sz="1600" lang="en-US">
                <a:solidFill>
                  <a:schemeClr val="accent1"/>
                </a:solidFill>
              </a:rPr>
              <a:t>	9- </a:t>
            </a:r>
            <a:r>
              <a:rPr altLang="en-US" dirty="0" sz="1600" lang="zh-CN">
                <a:solidFill>
                  <a:schemeClr val="accent1"/>
                </a:solidFill>
              </a:rPr>
              <a:t>对于其他外国赞助商：其国家代表团成员。</a:t>
            </a:r>
            <a:endParaRPr dirty="0" sz="2400" lang="en-US">
              <a:solidFill>
                <a:schemeClr val="accent1"/>
              </a:solidFill>
            </a:endParaRPr>
          </a:p>
          <a:p>
            <a:pPr indent="-342900" lvl="0" marL="342900">
              <a:buClr>
                <a:srgbClr val="0070C0"/>
              </a:buClr>
              <a:buSzPct val="67000"/>
              <a:buFont typeface="Wingdings" panose="05000000000000000000" pitchFamily="2" charset="2"/>
              <a:buChar char="v"/>
            </a:pPr>
            <a:r>
              <a:rPr altLang="en-US" dirty="0" sz="2400" lang="zh-CN">
                <a:solidFill>
                  <a:srgbClr val="FF0000"/>
                </a:solidFill>
              </a:rPr>
              <a:t>二级赞助商</a:t>
            </a:r>
            <a:r>
              <a:rPr dirty="0" sz="2400" lang="en-US">
                <a:solidFill>
                  <a:srgbClr val="FF0000"/>
                </a:solidFill>
              </a:rPr>
              <a:t>(200 000</a:t>
            </a:r>
            <a:r>
              <a:rPr altLang="en-US" dirty="0" sz="2400" lang="zh-CN">
                <a:solidFill>
                  <a:srgbClr val="FF0000"/>
                </a:solidFill>
              </a:rPr>
              <a:t>瑞典克朗或者</a:t>
            </a:r>
            <a:r>
              <a:rPr dirty="0" sz="2400" lang="en-US">
                <a:solidFill>
                  <a:srgbClr val="FF0000"/>
                </a:solidFill>
              </a:rPr>
              <a:t> 20 000 </a:t>
            </a:r>
            <a:r>
              <a:rPr altLang="en-US" dirty="0" sz="2400" lang="zh-CN">
                <a:solidFill>
                  <a:srgbClr val="FF0000"/>
                </a:solidFill>
              </a:rPr>
              <a:t>欧元</a:t>
            </a:r>
            <a:r>
              <a:rPr dirty="0" sz="2400" lang="en-US">
                <a:solidFill>
                  <a:srgbClr val="FF0000"/>
                </a:solidFill>
              </a:rPr>
              <a:t>):</a:t>
            </a:r>
          </a:p>
          <a:p>
            <a:pPr lvl="0">
              <a:buClr>
                <a:srgbClr val="0070C0"/>
              </a:buClr>
              <a:buSzPct val="67000"/>
            </a:pPr>
            <a:r>
              <a:rPr dirty="0" sz="2400" lang="en-US">
                <a:solidFill>
                  <a:schemeClr val="accent1"/>
                </a:solidFill>
              </a:rPr>
              <a:t>	</a:t>
            </a:r>
            <a:r>
              <a:rPr dirty="0" sz="1600" lang="en-US">
                <a:solidFill>
                  <a:schemeClr val="accent1"/>
                </a:solidFill>
              </a:rPr>
              <a:t>1- </a:t>
            </a:r>
            <a:r>
              <a:rPr altLang="en-US" dirty="0" sz="1600" lang="zh-CN">
                <a:solidFill>
                  <a:schemeClr val="accent1"/>
                </a:solidFill>
              </a:rPr>
              <a:t>在所有活动中通过自己的展位进行演示。</a:t>
            </a:r>
            <a:endParaRPr dirty="0" sz="1600" lang="en-US">
              <a:solidFill>
                <a:schemeClr val="accent1"/>
              </a:solidFill>
            </a:endParaRPr>
          </a:p>
          <a:p>
            <a:pPr lvl="0">
              <a:buClr>
                <a:srgbClr val="0070C0"/>
              </a:buClr>
              <a:buSzPct val="67000"/>
            </a:pPr>
            <a:r>
              <a:rPr dirty="0" sz="1600" lang="en-US">
                <a:solidFill>
                  <a:schemeClr val="accent1"/>
                </a:solidFill>
              </a:rPr>
              <a:t>	2- </a:t>
            </a:r>
            <a:r>
              <a:rPr altLang="en-US" dirty="0" sz="1600" lang="zh-CN">
                <a:solidFill>
                  <a:schemeClr val="accent1"/>
                </a:solidFill>
              </a:rPr>
              <a:t>仅在主要出版物中出现组织标志。</a:t>
            </a:r>
            <a:endParaRPr altLang="zh-CN" dirty="0" sz="1600" lang="en-US">
              <a:solidFill>
                <a:schemeClr val="accent1"/>
              </a:solidFill>
            </a:endParaRPr>
          </a:p>
          <a:p>
            <a:pPr lvl="0">
              <a:buClr>
                <a:srgbClr val="0070C0"/>
              </a:buClr>
              <a:buSzPct val="67000"/>
            </a:pPr>
            <a:r>
              <a:rPr dirty="0" sz="1600" lang="en-US">
                <a:solidFill>
                  <a:schemeClr val="accent1"/>
                </a:solidFill>
              </a:rPr>
              <a:t>	3- </a:t>
            </a:r>
            <a:r>
              <a:rPr altLang="en-US" dirty="0" sz="1600" lang="zh-CN">
                <a:solidFill>
                  <a:srgbClr val="0066CC"/>
                </a:solidFill>
              </a:rPr>
              <a:t>时长为</a:t>
            </a:r>
            <a:r>
              <a:rPr altLang="zh-CN" dirty="0" sz="1600" lang="en-US">
                <a:solidFill>
                  <a:srgbClr val="0066CC"/>
                </a:solidFill>
              </a:rPr>
              <a:t>1</a:t>
            </a:r>
            <a:r>
              <a:rPr altLang="en-US" dirty="0" sz="1600" lang="zh-CN">
                <a:solidFill>
                  <a:srgbClr val="0066CC"/>
                </a:solidFill>
              </a:rPr>
              <a:t>小时的研讨会，可以向所有与会者和公众展示您的公司或产品。</a:t>
            </a:r>
            <a:endParaRPr dirty="0" sz="2400" lang="en-US">
              <a:solidFill>
                <a:schemeClr val="accent1"/>
              </a:solidFill>
            </a:endParaRPr>
          </a:p>
          <a:p>
            <a:pPr indent="-342900" lvl="0" marL="342900">
              <a:buClr>
                <a:srgbClr val="0070C0"/>
              </a:buClr>
              <a:buSzPct val="67000"/>
              <a:buFont typeface="Wingdings" panose="05000000000000000000" pitchFamily="2" charset="2"/>
              <a:buChar char="v"/>
            </a:pPr>
            <a:r>
              <a:rPr altLang="en-US" dirty="0" sz="2400" lang="zh-CN">
                <a:solidFill>
                  <a:srgbClr val="FF0000"/>
                </a:solidFill>
              </a:rPr>
              <a:t>三级赞助商</a:t>
            </a:r>
            <a:r>
              <a:rPr dirty="0" sz="2400" lang="en-US">
                <a:solidFill>
                  <a:srgbClr val="FF0000"/>
                </a:solidFill>
              </a:rPr>
              <a:t>(100 000</a:t>
            </a:r>
            <a:r>
              <a:rPr altLang="en-US" dirty="0" sz="2400" lang="zh-CN">
                <a:solidFill>
                  <a:srgbClr val="FF0000"/>
                </a:solidFill>
              </a:rPr>
              <a:t>瑞典克朗或者</a:t>
            </a:r>
            <a:r>
              <a:rPr dirty="0" sz="2400" lang="en-US">
                <a:solidFill>
                  <a:srgbClr val="FF0000"/>
                </a:solidFill>
              </a:rPr>
              <a:t> 10 000 </a:t>
            </a:r>
            <a:r>
              <a:rPr altLang="en-US" dirty="0" sz="2400" lang="zh-CN">
                <a:solidFill>
                  <a:srgbClr val="FF0000"/>
                </a:solidFill>
              </a:rPr>
              <a:t>欧元</a:t>
            </a:r>
            <a:r>
              <a:rPr dirty="0" sz="2400" lang="en-US">
                <a:solidFill>
                  <a:srgbClr val="FF0000"/>
                </a:solidFill>
              </a:rPr>
              <a:t>):</a:t>
            </a:r>
          </a:p>
          <a:p>
            <a:pPr>
              <a:buClr>
                <a:srgbClr val="0070C0"/>
              </a:buClr>
              <a:buSzPct val="67000"/>
            </a:pPr>
            <a:r>
              <a:rPr dirty="0" sz="1600" lang="en-US">
                <a:solidFill>
                  <a:schemeClr val="accent1"/>
                </a:solidFill>
              </a:rPr>
              <a:t>	1- </a:t>
            </a:r>
            <a:r>
              <a:rPr altLang="en-US" dirty="0" sz="1600" lang="zh-CN">
                <a:solidFill>
                  <a:schemeClr val="accent1"/>
                </a:solidFill>
              </a:rPr>
              <a:t>在所有活动中通过自己的展位进行演示</a:t>
            </a:r>
            <a:endParaRPr dirty="0" sz="1600" lang="en-US">
              <a:solidFill>
                <a:schemeClr val="accent1"/>
              </a:solidFill>
            </a:endParaRPr>
          </a:p>
          <a:p>
            <a:pPr>
              <a:buClr>
                <a:srgbClr val="0070C0"/>
              </a:buClr>
              <a:buSzPct val="67000"/>
            </a:pPr>
            <a:r>
              <a:rPr dirty="0" sz="1600" lang="en-US">
                <a:solidFill>
                  <a:schemeClr val="accent1"/>
                </a:solidFill>
              </a:rPr>
              <a:t>	2- </a:t>
            </a:r>
            <a:r>
              <a:rPr altLang="en-US" dirty="0" sz="1600" lang="zh-CN">
                <a:solidFill>
                  <a:schemeClr val="accent1"/>
                </a:solidFill>
              </a:rPr>
              <a:t>选择一个事件出现自己组织的标志（不包括主会场）。</a:t>
            </a:r>
            <a:endParaRPr dirty="0" sz="1600" lang="en-US">
              <a:solidFill>
                <a:schemeClr val="accent1"/>
              </a:solidFill>
            </a:endParaRPr>
          </a:p>
          <a:p>
            <a:pPr>
              <a:buClr>
                <a:srgbClr val="0070C0"/>
              </a:buClr>
              <a:buSzPct val="67000"/>
            </a:pPr>
            <a:r>
              <a:rPr dirty="0" sz="1600" lang="en-US">
                <a:solidFill>
                  <a:schemeClr val="accent1"/>
                </a:solidFill>
              </a:rPr>
              <a:t>	3- </a:t>
            </a:r>
            <a:r>
              <a:rPr altLang="en-US" dirty="0" sz="1600" lang="zh-CN">
                <a:solidFill>
                  <a:schemeClr val="accent1"/>
                </a:solidFill>
              </a:rPr>
              <a:t>所选活动的欢迎致辞和介绍，</a:t>
            </a:r>
            <a:r>
              <a:rPr altLang="zh-CN" dirty="0" sz="1600" lang="en-US">
                <a:solidFill>
                  <a:schemeClr val="accent1"/>
                </a:solidFill>
              </a:rPr>
              <a:t>5</a:t>
            </a:r>
            <a:r>
              <a:rPr altLang="en-US" dirty="0" sz="1600" lang="zh-CN">
                <a:solidFill>
                  <a:schemeClr val="accent1"/>
                </a:solidFill>
              </a:rPr>
              <a:t>分钟。</a:t>
            </a:r>
            <a:endParaRPr altLang="zh-CN" dirty="0" sz="1600" lang="en-US">
              <a:solidFill>
                <a:schemeClr val="accent1"/>
              </a:solidFill>
            </a:endParaRPr>
          </a:p>
          <a:p>
            <a:pPr lvl="0">
              <a:buClr>
                <a:srgbClr val="0070C0"/>
              </a:buClr>
              <a:buSzPct val="67000"/>
            </a:pPr>
            <a:r>
              <a:rPr dirty="0" sz="1600" lang="en-US">
                <a:solidFill>
                  <a:schemeClr val="accent1"/>
                </a:solidFill>
              </a:rPr>
              <a:t>	4-</a:t>
            </a:r>
            <a:r>
              <a:rPr altLang="en-US" dirty="0" sz="1600" lang="zh-CN">
                <a:solidFill>
                  <a:srgbClr val="0066CC"/>
                </a:solidFill>
              </a:rPr>
              <a:t>时长为</a:t>
            </a:r>
            <a:r>
              <a:rPr altLang="zh-CN" dirty="0" sz="1600" lang="en-US">
                <a:solidFill>
                  <a:srgbClr val="0066CC"/>
                </a:solidFill>
              </a:rPr>
              <a:t>30</a:t>
            </a:r>
            <a:r>
              <a:rPr altLang="en-US" dirty="0" sz="1600" lang="zh-CN">
                <a:solidFill>
                  <a:srgbClr val="0066CC"/>
                </a:solidFill>
              </a:rPr>
              <a:t>分钟的研讨会，可以向所有与会者和公众展示您的公司或产品。</a:t>
            </a:r>
            <a:endParaRPr dirty="0" sz="2400" lang="en-US">
              <a:solidFill>
                <a:srgbClr val="0066CC"/>
              </a:solidFill>
            </a:endParaRPr>
          </a:p>
          <a:p>
            <a:pPr>
              <a:buClr>
                <a:srgbClr val="0070C0"/>
              </a:buClr>
              <a:buSzPct val="67000"/>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Ø"/>
            </a:pPr>
            <a:endParaRPr b="0" cap="none" dirty="0" sz="2000" i="0" strike="noStrike" u="none">
              <a:solidFill>
                <a:schemeClr val="accent5"/>
              </a:solidFill>
              <a:latin typeface="Arial"/>
              <a:ea typeface="Arial"/>
              <a:cs typeface="Arial"/>
              <a:sym typeface="Arial"/>
            </a:endParaRPr>
          </a:p>
        </p:txBody>
      </p:sp>
      <p:pic>
        <p:nvPicPr>
          <p:cNvPr id="2097157" name="Google Shape;146;p19" descr="促进会1"/>
          <p:cNvPicPr preferRelativeResize="0">
            <a:picLocks noGrp="1"/>
          </p:cNvPicPr>
          <p:nvPr>
            <p:ph type="body" idx="1"/>
          </p:nvPr>
        </p:nvPicPr>
        <p:blipFill rotWithShape="1">
          <a:blip xmlns:r="http://schemas.openxmlformats.org/officeDocument/2006/relationships" r:embed="rId1">
            <a:alphaModFix/>
          </a:blip>
          <a:srcRect/>
          <a:stretch>
            <a:fillRect/>
          </a:stretch>
        </p:blipFill>
        <p:spPr>
          <a:xfrm>
            <a:off x="450215" y="190500"/>
            <a:ext cx="1104900" cy="1092200"/>
          </a:xfrm>
          <a:prstGeom prst="rect"/>
          <a:noFill/>
          <a:ln>
            <a:noFill/>
          </a:ln>
        </p:spPr>
      </p:pic>
    </p:spTree>
  </p:cSld>
  <p:clrMapOvr>
    <a:masterClrMapping/>
  </p:clrMapOvr>
  <p:transition spd="med">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 name="Shape 143"/>
        <p:cNvGrpSpPr/>
        <p:nvPr/>
      </p:nvGrpSpPr>
      <p:grpSpPr>
        <a:xfrm>
          <a:off x="0" y="0"/>
          <a:ext cx="0" cy="0"/>
          <a:chOff x="0" y="0"/>
          <a:chExt cx="0" cy="0"/>
        </a:xfrm>
      </p:grpSpPr>
      <p:sp>
        <p:nvSpPr>
          <p:cNvPr id="1048623" name="Google Shape;144;p19"/>
          <p:cNvSpPr txBox="1">
            <a:spLocks noGrp="1"/>
          </p:cNvSpPr>
          <p:nvPr>
            <p:ph type="title"/>
          </p:nvPr>
        </p:nvSpPr>
        <p:spPr>
          <a:xfrm>
            <a:off x="609600" y="445135"/>
            <a:ext cx="10972800" cy="582613"/>
          </a:xfrm>
          <a:prstGeom prst="rect"/>
          <a:noFill/>
          <a:ln>
            <a:noFill/>
          </a:ln>
        </p:spPr>
        <p:txBody>
          <a:bodyPr anchor="b" anchorCtr="0" bIns="45700" lIns="91425" rIns="91425" spcFirstLastPara="1" tIns="45700" wrap="square">
            <a:noAutofit/>
          </a:bodyPr>
          <a:p>
            <a:pPr algn="l" indent="0" lvl="0" marL="0" marR="0" rtl="0">
              <a:lnSpc>
                <a:spcPct val="90000"/>
              </a:lnSpc>
              <a:spcBef>
                <a:spcPts val="0"/>
              </a:spcBef>
              <a:spcAft>
                <a:spcPts val="0"/>
              </a:spcAft>
              <a:buClr>
                <a:srgbClr val="49392A"/>
              </a:buClr>
              <a:buSzPts val="900"/>
              <a:buFont typeface="Arial"/>
              <a:buNone/>
            </a:pPr>
            <a:r>
              <a:rPr b="1" cap="none" dirty="0" sz="3600" i="0" lang="en-US" strike="noStrike" u="none">
                <a:solidFill>
                  <a:srgbClr val="0070C0"/>
                </a:solidFill>
                <a:latin typeface="Arial"/>
                <a:ea typeface="Arial"/>
                <a:cs typeface="Arial"/>
                <a:sym typeface="Arial"/>
              </a:rPr>
              <a:t>     </a:t>
            </a:r>
            <a:br>
              <a:rPr b="1" cap="none" dirty="0" sz="3600" i="0" lang="en-US" strike="noStrike" u="none">
                <a:solidFill>
                  <a:srgbClr val="0070C0"/>
                </a:solidFill>
                <a:latin typeface="Arial"/>
                <a:ea typeface="Arial"/>
                <a:cs typeface="Arial"/>
                <a:sym typeface="Arial"/>
              </a:rPr>
            </a:br>
            <a:r>
              <a:rPr b="1" dirty="0" lang="en-US">
                <a:solidFill>
                  <a:srgbClr val="0070C0"/>
                </a:solidFill>
              </a:rPr>
              <a:t>           </a:t>
            </a:r>
            <a:r>
              <a:rPr altLang="en-US" b="1" dirty="0" lang="zh-CN">
                <a:solidFill>
                  <a:srgbClr val="0070C0"/>
                </a:solidFill>
              </a:rPr>
              <a:t>会议内容</a:t>
            </a:r>
            <a:endParaRPr b="1" cap="none" dirty="0" sz="3600" i="0" strike="noStrike" u="none">
              <a:solidFill>
                <a:srgbClr val="0070C0"/>
              </a:solidFill>
              <a:latin typeface="Arial"/>
              <a:ea typeface="Arial"/>
              <a:cs typeface="Arial"/>
              <a:sym typeface="Arial"/>
            </a:endParaRPr>
          </a:p>
        </p:txBody>
      </p:sp>
      <p:sp>
        <p:nvSpPr>
          <p:cNvPr id="1048624" name="Google Shape;145;p19"/>
          <p:cNvSpPr txBox="1"/>
          <p:nvPr/>
        </p:nvSpPr>
        <p:spPr>
          <a:xfrm>
            <a:off x="214313" y="1282383"/>
            <a:ext cx="11844337" cy="5389880"/>
          </a:xfrm>
          <a:prstGeom prst="rect"/>
          <a:noFill/>
          <a:ln>
            <a:noFill/>
          </a:ln>
        </p:spPr>
        <p:txBody>
          <a:bodyPr anchor="t" anchorCtr="0" bIns="91425" lIns="91425" rIns="91425" spcFirstLastPara="1" tIns="91425" wrap="square">
            <a:noAutofit/>
          </a:bodyPr>
          <a:p>
            <a:pPr algn="l" lvl="0" marR="0" rtl="0">
              <a:lnSpc>
                <a:spcPct val="100000"/>
              </a:lnSpc>
              <a:spcBef>
                <a:spcPts val="0"/>
              </a:spcBef>
              <a:spcAft>
                <a:spcPts val="0"/>
              </a:spcAft>
              <a:buClr>
                <a:srgbClr val="0070C0"/>
              </a:buClr>
              <a:buSzPts val="500"/>
            </a:pPr>
            <a:r>
              <a:rPr dirty="0" sz="2400" lang="en-US">
                <a:solidFill>
                  <a:srgbClr val="FF0000"/>
                </a:solidFill>
              </a:rPr>
              <a:t>	</a:t>
            </a:r>
            <a:r>
              <a:rPr altLang="en-US" dirty="0" sz="2400" lang="zh-CN">
                <a:solidFill>
                  <a:srgbClr val="FF0000"/>
                </a:solidFill>
              </a:rPr>
              <a:t>会议框架：</a:t>
            </a:r>
            <a:endParaRPr altLang="zh-CN" dirty="0" sz="2400" lang="en-US">
              <a:solidFill>
                <a:srgbClr val="FF0000"/>
              </a:solidFill>
            </a:endParaRPr>
          </a:p>
          <a:p>
            <a:pPr lvl="0">
              <a:buClr>
                <a:srgbClr val="0070C0"/>
              </a:buClr>
              <a:buSzPts val="500"/>
            </a:pPr>
            <a:r>
              <a:rPr altLang="en-US" dirty="0" sz="1800" lang="zh-CN">
                <a:solidFill>
                  <a:schemeClr val="accent1"/>
                </a:solidFill>
              </a:rPr>
              <a:t>会意为期三天。 </a:t>
            </a:r>
            <a:r>
              <a:rPr altLang="zh-CN" dirty="0" sz="1800" lang="en-US">
                <a:solidFill>
                  <a:schemeClr val="accent1"/>
                </a:solidFill>
              </a:rPr>
              <a:t>2019</a:t>
            </a:r>
            <a:r>
              <a:rPr altLang="en-US" dirty="0" sz="1800" lang="zh-CN">
                <a:solidFill>
                  <a:schemeClr val="accent1"/>
                </a:solidFill>
              </a:rPr>
              <a:t>年</a:t>
            </a:r>
            <a:r>
              <a:rPr altLang="zh-CN" dirty="0" sz="1800" lang="en-US">
                <a:solidFill>
                  <a:schemeClr val="accent1"/>
                </a:solidFill>
              </a:rPr>
              <a:t>10</a:t>
            </a:r>
            <a:r>
              <a:rPr altLang="en-US" dirty="0" sz="1800" lang="zh-CN">
                <a:solidFill>
                  <a:schemeClr val="accent1"/>
                </a:solidFill>
              </a:rPr>
              <a:t>月</a:t>
            </a:r>
            <a:r>
              <a:rPr altLang="zh-CN" dirty="0" sz="1800" lang="en-US">
                <a:solidFill>
                  <a:schemeClr val="accent1"/>
                </a:solidFill>
              </a:rPr>
              <a:t>24</a:t>
            </a:r>
            <a:r>
              <a:rPr altLang="en-US" dirty="0" sz="1800" lang="zh-CN">
                <a:solidFill>
                  <a:schemeClr val="accent1"/>
                </a:solidFill>
              </a:rPr>
              <a:t>日至</a:t>
            </a:r>
            <a:r>
              <a:rPr altLang="zh-CN" dirty="0" sz="1800" lang="en-US">
                <a:solidFill>
                  <a:schemeClr val="accent1"/>
                </a:solidFill>
              </a:rPr>
              <a:t>26</a:t>
            </a:r>
            <a:r>
              <a:rPr altLang="en-US" dirty="0" sz="1800" lang="zh-CN">
                <a:solidFill>
                  <a:schemeClr val="accent1"/>
                </a:solidFill>
              </a:rPr>
              <a:t>日。</a:t>
            </a:r>
            <a:endParaRPr altLang="zh-CN" dirty="0" sz="1800" lang="en-US">
              <a:solidFill>
                <a:schemeClr val="accent1"/>
              </a:solidFill>
            </a:endParaRPr>
          </a:p>
          <a:p>
            <a:pPr lvl="0">
              <a:buClr>
                <a:srgbClr val="0070C0"/>
              </a:buClr>
              <a:buSzPts val="500"/>
            </a:pPr>
            <a:r>
              <a:rPr altLang="en-US" dirty="0" sz="1800" lang="zh-CN">
                <a:solidFill>
                  <a:schemeClr val="accent1"/>
                </a:solidFill>
              </a:rPr>
              <a:t>与会代表团</a:t>
            </a:r>
            <a:r>
              <a:rPr dirty="0" sz="1800" lang="en-US">
                <a:solidFill>
                  <a:schemeClr val="accent1"/>
                </a:solidFill>
              </a:rPr>
              <a:t>: </a:t>
            </a:r>
            <a:r>
              <a:rPr altLang="en-US" dirty="0" sz="1800" lang="zh-CN">
                <a:solidFill>
                  <a:schemeClr val="accent1"/>
                </a:solidFill>
              </a:rPr>
              <a:t>瑞典，中国，</a:t>
            </a:r>
            <a:r>
              <a:rPr altLang="zh-CN" dirty="0" sz="1800" lang="en-US">
                <a:solidFill>
                  <a:schemeClr val="accent1"/>
                </a:solidFill>
              </a:rPr>
              <a:t>SRCIC</a:t>
            </a:r>
            <a:r>
              <a:rPr altLang="en-US" dirty="0" sz="1800" lang="zh-CN">
                <a:solidFill>
                  <a:schemeClr val="accent1"/>
                </a:solidFill>
              </a:rPr>
              <a:t>，</a:t>
            </a:r>
            <a:r>
              <a:rPr altLang="zh-CN" dirty="0" sz="1800" lang="en-US">
                <a:solidFill>
                  <a:schemeClr val="accent1"/>
                </a:solidFill>
              </a:rPr>
              <a:t>CAECA</a:t>
            </a:r>
            <a:r>
              <a:rPr altLang="en-US" dirty="0" sz="1800" lang="zh-CN">
                <a:solidFill>
                  <a:schemeClr val="accent1"/>
                </a:solidFill>
              </a:rPr>
              <a:t>，</a:t>
            </a:r>
            <a:r>
              <a:rPr altLang="zh-CN" dirty="0" sz="1800" lang="en-US">
                <a:solidFill>
                  <a:schemeClr val="accent1"/>
                </a:solidFill>
              </a:rPr>
              <a:t>SRCIC</a:t>
            </a:r>
            <a:r>
              <a:rPr altLang="en-US" dirty="0" sz="1800" lang="zh-CN">
                <a:solidFill>
                  <a:schemeClr val="accent1"/>
                </a:solidFill>
              </a:rPr>
              <a:t>的商会成员和目前的建议：尼日利亚，苏丹，索马里，赞比亚，韩国，印度，</a:t>
            </a:r>
            <a:r>
              <a:rPr altLang="zh-CN" dirty="0" sz="1800" lang="en-US">
                <a:solidFill>
                  <a:schemeClr val="accent1"/>
                </a:solidFill>
              </a:rPr>
              <a:t>CAECA</a:t>
            </a:r>
            <a:r>
              <a:rPr altLang="en-US" dirty="0" sz="1800" lang="zh-CN">
                <a:solidFill>
                  <a:schemeClr val="accent1"/>
                </a:solidFill>
              </a:rPr>
              <a:t>在东盟，挪威，丹麦和芬兰的国家成员。</a:t>
            </a:r>
            <a:endParaRPr altLang="zh-CN" dirty="0" sz="1800" lang="en-US">
              <a:solidFill>
                <a:schemeClr val="accent1"/>
              </a:solidFill>
            </a:endParaRPr>
          </a:p>
          <a:p>
            <a:pPr lvl="0">
              <a:buClr>
                <a:srgbClr val="0070C0"/>
              </a:buClr>
              <a:buSzPts val="500"/>
            </a:pPr>
            <a:r>
              <a:rPr dirty="0" sz="2400" lang="en-US">
                <a:solidFill>
                  <a:srgbClr val="FF0000"/>
                </a:solidFill>
              </a:rPr>
              <a:t>	</a:t>
            </a:r>
            <a:r>
              <a:rPr altLang="en-US" dirty="0" sz="2400" lang="zh-CN">
                <a:solidFill>
                  <a:srgbClr val="FF0000"/>
                </a:solidFill>
              </a:rPr>
              <a:t>项目内容</a:t>
            </a:r>
            <a:r>
              <a:rPr dirty="0" sz="2400" lang="en-US">
                <a:solidFill>
                  <a:srgbClr val="FF0000"/>
                </a:solidFill>
              </a:rPr>
              <a:t>:</a:t>
            </a:r>
          </a:p>
          <a:p>
            <a:pPr algn="l" indent="-342900" lvl="0" marL="342900" marR="0" rtl="0">
              <a:lnSpc>
                <a:spcPct val="100000"/>
              </a:lnSpc>
              <a:spcBef>
                <a:spcPts val="0"/>
              </a:spcBef>
              <a:spcAft>
                <a:spcPts val="0"/>
              </a:spcAft>
              <a:buClr>
                <a:srgbClr val="0070C0"/>
              </a:buClr>
              <a:buSzPct val="67000"/>
              <a:buFont typeface="Wingdings" panose="05000000000000000000" pitchFamily="2" charset="2"/>
              <a:buChar char="v"/>
            </a:pPr>
            <a:r>
              <a:rPr altLang="en-US" dirty="0" sz="1800" lang="zh-CN">
                <a:solidFill>
                  <a:schemeClr val="accent1"/>
                </a:solidFill>
              </a:rPr>
              <a:t>代表团之间相互会面。</a:t>
            </a:r>
            <a:endParaRPr altLang="zh-CN" dirty="0" sz="1800" lang="en-US">
              <a:solidFill>
                <a:schemeClr val="accent1"/>
              </a:solidFill>
            </a:endParaRPr>
          </a:p>
          <a:p>
            <a:pPr indent="-342900" lvl="0" marL="342900">
              <a:buClr>
                <a:srgbClr val="0070C0"/>
              </a:buClr>
              <a:buSzPct val="67000"/>
              <a:buFont typeface="Wingdings" panose="05000000000000000000" pitchFamily="2" charset="2"/>
              <a:buChar char="v"/>
            </a:pPr>
            <a:r>
              <a:rPr altLang="en-US" dirty="0" sz="1800" lang="zh-CN">
                <a:solidFill>
                  <a:schemeClr val="accent1"/>
                </a:solidFill>
              </a:rPr>
              <a:t>各代表团和机构，当局和其他官员之间的会晤。</a:t>
            </a:r>
            <a:endParaRPr altLang="zh-CN" dirty="0" sz="1800" lang="en-US">
              <a:solidFill>
                <a:schemeClr val="accent1"/>
              </a:solidFill>
            </a:endParaRPr>
          </a:p>
          <a:p>
            <a:pPr indent="-342900" lvl="0" marL="342900">
              <a:buClr>
                <a:srgbClr val="0070C0"/>
              </a:buClr>
              <a:buSzPct val="67000"/>
              <a:buFont typeface="Wingdings" panose="05000000000000000000" pitchFamily="2" charset="2"/>
              <a:buChar char="v"/>
            </a:pPr>
            <a:r>
              <a:rPr altLang="en-US" dirty="0" sz="1800" lang="zh-CN">
                <a:solidFill>
                  <a:schemeClr val="accent1"/>
                </a:solidFill>
              </a:rPr>
              <a:t>公开研讨会，每个代表团介绍自己的组织和参与者的合作范围。</a:t>
            </a:r>
            <a:endParaRPr altLang="zh-CN" dirty="0" sz="1800" lang="en-US">
              <a:solidFill>
                <a:schemeClr val="accent1"/>
              </a:solidFill>
            </a:endParaRPr>
          </a:p>
          <a:p>
            <a:pPr indent="-342900" lvl="0" marL="342900">
              <a:buClr>
                <a:srgbClr val="0070C0"/>
              </a:buClr>
              <a:buSzPct val="67000"/>
              <a:buFont typeface="Wingdings" panose="05000000000000000000" pitchFamily="2" charset="2"/>
              <a:buChar char="v"/>
            </a:pPr>
            <a:r>
              <a:rPr altLang="en-US" dirty="0" sz="1800" lang="zh-CN">
                <a:solidFill>
                  <a:schemeClr val="accent1"/>
                </a:solidFill>
              </a:rPr>
              <a:t>瑞典公司实地考察。</a:t>
            </a:r>
            <a:endParaRPr altLang="zh-CN" dirty="0" sz="1800" lang="en-US">
              <a:solidFill>
                <a:schemeClr val="accent1"/>
              </a:solidFill>
            </a:endParaRPr>
          </a:p>
          <a:p>
            <a:pPr indent="-342900" lvl="0" marL="342900">
              <a:buClr>
                <a:srgbClr val="0070C0"/>
              </a:buClr>
              <a:buSzPct val="67000"/>
              <a:buFont typeface="Wingdings" panose="05000000000000000000" pitchFamily="2" charset="2"/>
              <a:buChar char="v"/>
            </a:pPr>
            <a:r>
              <a:rPr altLang="en-US" dirty="0" sz="1800" lang="zh-CN">
                <a:solidFill>
                  <a:schemeClr val="accent1"/>
                </a:solidFill>
              </a:rPr>
              <a:t>研讨会：主要赞助商介绍关于他们的产品和服务。 甚至可以卖给其他企业。</a:t>
            </a:r>
            <a:endParaRPr altLang="zh-CN" dirty="0" sz="1800" lang="en-US">
              <a:solidFill>
                <a:schemeClr val="accent1"/>
              </a:solidFill>
            </a:endParaRPr>
          </a:p>
          <a:p>
            <a:pPr indent="-342900" lvl="0" marL="342900">
              <a:buClr>
                <a:srgbClr val="0070C0"/>
              </a:buClr>
              <a:buSzPct val="67000"/>
              <a:buFont typeface="Wingdings" panose="05000000000000000000" pitchFamily="2" charset="2"/>
              <a:buChar char="v"/>
            </a:pPr>
            <a:r>
              <a:rPr altLang="en-US" dirty="0" sz="1800" lang="zh-CN">
                <a:solidFill>
                  <a:schemeClr val="accent1"/>
                </a:solidFill>
              </a:rPr>
              <a:t>访问各部：仅限组织领导，商会负责人和主要赞助商参加。</a:t>
            </a:r>
            <a:endParaRPr altLang="zh-CN" dirty="0" sz="1800" lang="en-US">
              <a:solidFill>
                <a:schemeClr val="accent1"/>
              </a:solidFill>
            </a:endParaRPr>
          </a:p>
          <a:p>
            <a:pPr indent="-342900" lvl="0" marL="342900">
              <a:buClr>
                <a:srgbClr val="0070C0"/>
              </a:buClr>
              <a:buSzPct val="67000"/>
              <a:buFont typeface="Wingdings" panose="05000000000000000000" pitchFamily="2" charset="2"/>
              <a:buChar char="v"/>
            </a:pPr>
            <a:r>
              <a:rPr altLang="en-US" dirty="0" sz="1800" lang="zh-CN">
                <a:solidFill>
                  <a:schemeClr val="accent1"/>
                </a:solidFill>
              </a:rPr>
              <a:t>代表团大使馆的晚餐或午餐。 尤其是各个使馆的商务处。</a:t>
            </a:r>
            <a:endParaRPr altLang="zh-CN" dirty="0" sz="1800" lang="en-US">
              <a:solidFill>
                <a:schemeClr val="accent1"/>
              </a:solidFill>
            </a:endParaRPr>
          </a:p>
          <a:p>
            <a:pPr indent="-342900" lvl="0" marL="342900">
              <a:buClr>
                <a:srgbClr val="0070C0"/>
              </a:buClr>
              <a:buSzPct val="67000"/>
              <a:buFont typeface="Wingdings" panose="05000000000000000000" pitchFamily="2" charset="2"/>
              <a:buChar char="v"/>
            </a:pPr>
            <a:r>
              <a:rPr altLang="en-US" dirty="0" sz="1800" lang="zh-CN">
                <a:solidFill>
                  <a:schemeClr val="accent1"/>
                </a:solidFill>
              </a:rPr>
              <a:t>内部研讨会：仅限委员会成员和所有国家的代表团。</a:t>
            </a:r>
            <a:endParaRPr altLang="zh-CN" dirty="0" sz="1800" lang="en-US">
              <a:solidFill>
                <a:schemeClr val="accent1"/>
              </a:solidFill>
            </a:endParaRPr>
          </a:p>
          <a:p>
            <a:pPr indent="-342900" lvl="0" marL="342900">
              <a:buClr>
                <a:srgbClr val="0070C0"/>
              </a:buClr>
              <a:buSzPct val="67000"/>
              <a:buFont typeface="Wingdings" panose="05000000000000000000" pitchFamily="2" charset="2"/>
              <a:buChar char="v"/>
            </a:pPr>
            <a:r>
              <a:rPr altLang="en-US" dirty="0" sz="1800" lang="zh-CN">
                <a:solidFill>
                  <a:schemeClr val="accent1"/>
                </a:solidFill>
              </a:rPr>
              <a:t>新闻发布会：仅限组织，代表团和参与者的负责人以及大使馆官员。</a:t>
            </a:r>
            <a:endParaRPr dirty="0" sz="1600" lang="en-US">
              <a:solidFill>
                <a:schemeClr val="accent1"/>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Ø"/>
            </a:pPr>
            <a:endParaRPr b="0" cap="none" dirty="0" sz="2000" i="0" strike="noStrike" u="none">
              <a:solidFill>
                <a:schemeClr val="accent5"/>
              </a:solidFill>
              <a:latin typeface="Arial"/>
              <a:ea typeface="Arial"/>
              <a:cs typeface="Arial"/>
              <a:sym typeface="Arial"/>
            </a:endParaRPr>
          </a:p>
        </p:txBody>
      </p:sp>
      <p:pic>
        <p:nvPicPr>
          <p:cNvPr id="2097158" name="Google Shape;146;p19" descr="促进会1"/>
          <p:cNvPicPr preferRelativeResize="0">
            <a:picLocks noGrp="1"/>
          </p:cNvPicPr>
          <p:nvPr>
            <p:ph type="body" idx="1"/>
          </p:nvPr>
        </p:nvPicPr>
        <p:blipFill rotWithShape="1">
          <a:blip xmlns:r="http://schemas.openxmlformats.org/officeDocument/2006/relationships" r:embed="rId1">
            <a:alphaModFix/>
          </a:blip>
          <a:srcRect/>
          <a:stretch>
            <a:fillRect/>
          </a:stretch>
        </p:blipFill>
        <p:spPr>
          <a:xfrm>
            <a:off x="450215" y="190500"/>
            <a:ext cx="1104900" cy="1092200"/>
          </a:xfrm>
          <a:prstGeom prst="rect"/>
          <a:noFill/>
          <a:ln>
            <a:noFill/>
          </a:ln>
        </p:spPr>
      </p:pic>
    </p:spTree>
  </p:cSld>
  <p:clrMapOvr>
    <a:masterClrMapping/>
  </p:clrMapOvr>
  <p:transition spd="med">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1" name="Shape 143"/>
        <p:cNvGrpSpPr/>
        <p:nvPr/>
      </p:nvGrpSpPr>
      <p:grpSpPr>
        <a:xfrm>
          <a:off x="0" y="0"/>
          <a:ext cx="0" cy="0"/>
          <a:chOff x="0" y="0"/>
          <a:chExt cx="0" cy="0"/>
        </a:xfrm>
      </p:grpSpPr>
      <p:sp>
        <p:nvSpPr>
          <p:cNvPr id="1048629" name="Google Shape;144;p19"/>
          <p:cNvSpPr txBox="1">
            <a:spLocks noGrp="1"/>
          </p:cNvSpPr>
          <p:nvPr>
            <p:ph type="title"/>
          </p:nvPr>
        </p:nvSpPr>
        <p:spPr>
          <a:xfrm>
            <a:off x="609600" y="445135"/>
            <a:ext cx="10972800" cy="582613"/>
          </a:xfrm>
          <a:prstGeom prst="rect"/>
          <a:noFill/>
          <a:ln>
            <a:noFill/>
          </a:ln>
        </p:spPr>
        <p:txBody>
          <a:bodyPr anchor="b" anchorCtr="0" bIns="45700" lIns="91425" rIns="91425" spcFirstLastPara="1" tIns="45700" wrap="square">
            <a:noAutofit/>
          </a:bodyPr>
          <a:p>
            <a:pPr lvl="0">
              <a:lnSpc>
                <a:spcPct val="90000"/>
              </a:lnSpc>
              <a:buClr>
                <a:srgbClr val="49392A"/>
              </a:buClr>
              <a:buSzPts val="900"/>
            </a:pPr>
            <a:r>
              <a:rPr b="1" cap="none" dirty="0" sz="3600" i="0" lang="en-US" strike="noStrike" u="none">
                <a:solidFill>
                  <a:srgbClr val="0070C0"/>
                </a:solidFill>
                <a:latin typeface="Arial"/>
                <a:ea typeface="Arial"/>
                <a:cs typeface="Arial"/>
                <a:sym typeface="Arial"/>
              </a:rPr>
              <a:t>     </a:t>
            </a:r>
            <a:br>
              <a:rPr b="1" cap="none" dirty="0" sz="3600" i="0" lang="en-US" strike="noStrike" u="none">
                <a:solidFill>
                  <a:srgbClr val="0070C0"/>
                </a:solidFill>
                <a:latin typeface="Arial"/>
                <a:ea typeface="Arial"/>
                <a:cs typeface="Arial"/>
                <a:sym typeface="Arial"/>
              </a:rPr>
            </a:br>
            <a:r>
              <a:rPr b="1" cap="none" dirty="0" sz="3600" i="0" lang="en-US" strike="noStrike" u="none">
                <a:solidFill>
                  <a:srgbClr val="0070C0"/>
                </a:solidFill>
                <a:latin typeface="Arial"/>
                <a:ea typeface="Arial"/>
                <a:cs typeface="Arial"/>
                <a:sym typeface="Arial"/>
              </a:rPr>
              <a:t>		</a:t>
            </a:r>
            <a:r>
              <a:rPr altLang="en-US" b="1" dirty="0" sz="2800" lang="zh-CN">
                <a:solidFill>
                  <a:srgbClr val="0070C0"/>
                </a:solidFill>
              </a:rPr>
              <a:t> 代表团和企业的花费和费用</a:t>
            </a:r>
            <a:endParaRPr b="1" cap="none" dirty="0" sz="2800" i="0" strike="noStrike" u="none">
              <a:solidFill>
                <a:srgbClr val="0070C0"/>
              </a:solidFill>
              <a:sym typeface="Arial"/>
            </a:endParaRPr>
          </a:p>
        </p:txBody>
      </p:sp>
      <p:sp>
        <p:nvSpPr>
          <p:cNvPr id="1048630" name="Google Shape;145;p19"/>
          <p:cNvSpPr txBox="1"/>
          <p:nvPr/>
        </p:nvSpPr>
        <p:spPr>
          <a:xfrm>
            <a:off x="214313" y="1282383"/>
            <a:ext cx="11844337" cy="5389880"/>
          </a:xfrm>
          <a:prstGeom prst="rect"/>
          <a:noFill/>
          <a:ln>
            <a:noFill/>
          </a:ln>
        </p:spPr>
        <p:txBody>
          <a:bodyPr anchor="t" anchorCtr="0" bIns="91425" lIns="91425" rIns="91425" spcFirstLastPara="1" tIns="91425" wrap="square">
            <a:noAutofit/>
          </a:bodyPr>
          <a:p>
            <a:pPr lvl="0">
              <a:buClr>
                <a:srgbClr val="0070C0"/>
              </a:buClr>
              <a:buSzPct val="67000"/>
            </a:pPr>
            <a:r>
              <a:rPr altLang="en-US" dirty="0" sz="2400" lang="zh-CN">
                <a:solidFill>
                  <a:srgbClr val="FF0000"/>
                </a:solidFill>
              </a:rPr>
              <a:t>旅行和住宿：</a:t>
            </a:r>
            <a:endParaRPr altLang="zh-CN" dirty="0" sz="2400" lang="en-US">
              <a:solidFill>
                <a:srgbClr val="FF0000"/>
              </a:solidFill>
            </a:endParaRPr>
          </a:p>
          <a:p>
            <a:pPr lvl="0">
              <a:buClr>
                <a:srgbClr val="0070C0"/>
              </a:buClr>
              <a:buSzPct val="67000"/>
            </a:pPr>
            <a:r>
              <a:rPr altLang="en-US" dirty="0" sz="1800" lang="zh-CN">
                <a:solidFill>
                  <a:schemeClr val="accent1"/>
                </a:solidFill>
              </a:rPr>
              <a:t>所有费用将由代表团和组织自行承担。</a:t>
            </a:r>
            <a:endParaRPr altLang="zh-CN" dirty="0" sz="1800" lang="en-US">
              <a:solidFill>
                <a:schemeClr val="accent1"/>
              </a:solidFill>
            </a:endParaRPr>
          </a:p>
          <a:p>
            <a:pPr lvl="0">
              <a:buClr>
                <a:srgbClr val="0070C0"/>
              </a:buClr>
              <a:buSzPct val="67000"/>
            </a:pPr>
            <a:r>
              <a:rPr altLang="en-US" dirty="0" sz="1800" lang="zh-CN">
                <a:solidFill>
                  <a:schemeClr val="accent1"/>
                </a:solidFill>
              </a:rPr>
              <a:t>如果代表团感兴趣，</a:t>
            </a:r>
            <a:r>
              <a:rPr altLang="zh-CN" dirty="0" sz="1800" lang="en-US">
                <a:solidFill>
                  <a:schemeClr val="accent1"/>
                </a:solidFill>
              </a:rPr>
              <a:t>CSBC</a:t>
            </a:r>
            <a:r>
              <a:rPr altLang="en-US" dirty="0" sz="1800" lang="zh-CN">
                <a:solidFill>
                  <a:schemeClr val="accent1"/>
                </a:solidFill>
              </a:rPr>
              <a:t>可以提供套餐。</a:t>
            </a:r>
            <a:endParaRPr dirty="0" sz="2400" lang="en-US">
              <a:solidFill>
                <a:srgbClr val="FF0000"/>
              </a:solidFill>
            </a:endParaRPr>
          </a:p>
          <a:p>
            <a:pPr algn="l" lvl="0" marR="0" rtl="0">
              <a:lnSpc>
                <a:spcPct val="100000"/>
              </a:lnSpc>
              <a:spcBef>
                <a:spcPts val="0"/>
              </a:spcBef>
              <a:spcAft>
                <a:spcPts val="0"/>
              </a:spcAft>
              <a:buClr>
                <a:srgbClr val="0070C0"/>
              </a:buClr>
              <a:buSzPct val="67000"/>
            </a:pPr>
            <a:endParaRPr dirty="0" sz="2400" lang="en-US">
              <a:solidFill>
                <a:srgbClr val="FF0000"/>
              </a:solidFill>
            </a:endParaRPr>
          </a:p>
          <a:p>
            <a:pPr algn="l" lvl="0" marR="0" rtl="0">
              <a:lnSpc>
                <a:spcPct val="100000"/>
              </a:lnSpc>
              <a:spcBef>
                <a:spcPts val="0"/>
              </a:spcBef>
              <a:spcAft>
                <a:spcPts val="0"/>
              </a:spcAft>
              <a:buClr>
                <a:srgbClr val="0070C0"/>
              </a:buClr>
              <a:buSzPct val="67000"/>
            </a:pPr>
            <a:r>
              <a:rPr altLang="en-US" dirty="0" sz="2400" lang="zh-CN">
                <a:solidFill>
                  <a:srgbClr val="FF0000"/>
                </a:solidFill>
              </a:rPr>
              <a:t>费用</a:t>
            </a:r>
            <a:endParaRPr altLang="zh-CN" dirty="0" sz="2400" lang="en-US">
              <a:solidFill>
                <a:srgbClr val="FF0000"/>
              </a:solidFill>
            </a:endParaRPr>
          </a:p>
          <a:p>
            <a:pPr lvl="0">
              <a:buClr>
                <a:srgbClr val="0070C0"/>
              </a:buClr>
              <a:buSzPct val="67000"/>
            </a:pPr>
            <a:r>
              <a:rPr altLang="en-US" dirty="0" sz="1800" lang="zh-CN">
                <a:solidFill>
                  <a:srgbClr val="7030A0"/>
                </a:solidFill>
              </a:rPr>
              <a:t>所有费用均不包含增值税。 瑞典和欧盟的组织和公司应该为这些费用增加增值税。</a:t>
            </a:r>
            <a:endParaRPr altLang="zh-CN" dirty="0" sz="1800" lang="en-US">
              <a:solidFill>
                <a:srgbClr val="7030A0"/>
              </a:solidFill>
            </a:endParaRPr>
          </a:p>
          <a:p>
            <a:pPr lvl="0">
              <a:buClr>
                <a:srgbClr val="0070C0"/>
              </a:buClr>
              <a:buSzPct val="67000"/>
            </a:pPr>
            <a:r>
              <a:rPr altLang="en-US" dirty="0" sz="1800" lang="zh-CN">
                <a:solidFill>
                  <a:schemeClr val="accent1"/>
                </a:solidFill>
              </a:rPr>
              <a:t>代表团将为最多</a:t>
            </a:r>
            <a:r>
              <a:rPr altLang="zh-CN" dirty="0" sz="1800" lang="en-US">
                <a:solidFill>
                  <a:schemeClr val="accent1"/>
                </a:solidFill>
              </a:rPr>
              <a:t>5</a:t>
            </a:r>
            <a:r>
              <a:rPr altLang="en-US" dirty="0" sz="1800" lang="zh-CN">
                <a:solidFill>
                  <a:schemeClr val="accent1"/>
                </a:solidFill>
              </a:rPr>
              <a:t>名参与者支付</a:t>
            </a:r>
            <a:r>
              <a:rPr altLang="zh-CN" dirty="0" sz="1800" lang="en-US">
                <a:solidFill>
                  <a:schemeClr val="accent1"/>
                </a:solidFill>
              </a:rPr>
              <a:t>50 000</a:t>
            </a:r>
            <a:r>
              <a:rPr altLang="en-US" dirty="0" sz="1800" lang="zh-CN">
                <a:solidFill>
                  <a:schemeClr val="accent1"/>
                </a:solidFill>
              </a:rPr>
              <a:t>瑞典克朗。 每个额外的参与者</a:t>
            </a:r>
            <a:r>
              <a:rPr altLang="zh-CN" dirty="0" sz="1800" lang="en-US">
                <a:solidFill>
                  <a:schemeClr val="accent1"/>
                </a:solidFill>
              </a:rPr>
              <a:t>7 000</a:t>
            </a:r>
            <a:r>
              <a:rPr altLang="en-US" dirty="0" sz="1800" lang="zh-CN">
                <a:solidFill>
                  <a:schemeClr val="accent1"/>
                </a:solidFill>
              </a:rPr>
              <a:t>瑞典克朗。 费用包括：</a:t>
            </a:r>
            <a:endParaRPr altLang="zh-CN" dirty="0" sz="1800" lang="en-US">
              <a:solidFill>
                <a:schemeClr val="accent1"/>
              </a:solidFill>
            </a:endParaRPr>
          </a:p>
          <a:p>
            <a:pPr lvl="0">
              <a:buClr>
                <a:srgbClr val="0070C0"/>
              </a:buClr>
              <a:buSzPct val="67000"/>
            </a:pPr>
            <a:r>
              <a:rPr dirty="0" sz="1800" lang="en-US">
                <a:solidFill>
                  <a:schemeClr val="accent1"/>
                </a:solidFill>
              </a:rPr>
              <a:t>     - </a:t>
            </a:r>
            <a:r>
              <a:rPr altLang="en-US" dirty="0" sz="1800" lang="zh-CN">
                <a:solidFill>
                  <a:schemeClr val="accent1"/>
                </a:solidFill>
              </a:rPr>
              <a:t>一名助理</a:t>
            </a:r>
            <a:endParaRPr dirty="0" sz="1800" lang="en-US">
              <a:solidFill>
                <a:schemeClr val="accent1"/>
              </a:solidFill>
            </a:endParaRPr>
          </a:p>
          <a:p>
            <a:pPr algn="l" lvl="0" marR="0" rtl="0">
              <a:lnSpc>
                <a:spcPct val="100000"/>
              </a:lnSpc>
              <a:spcBef>
                <a:spcPts val="0"/>
              </a:spcBef>
              <a:spcAft>
                <a:spcPts val="0"/>
              </a:spcAft>
              <a:buClr>
                <a:srgbClr val="0070C0"/>
              </a:buClr>
              <a:buSzPct val="67000"/>
            </a:pPr>
            <a:r>
              <a:rPr dirty="0" sz="1800" lang="en-US">
                <a:solidFill>
                  <a:schemeClr val="accent1"/>
                </a:solidFill>
              </a:rPr>
              <a:t>     - </a:t>
            </a:r>
            <a:r>
              <a:rPr altLang="en-US" dirty="0" sz="1800" lang="zh-CN">
                <a:solidFill>
                  <a:schemeClr val="accent1"/>
                </a:solidFill>
              </a:rPr>
              <a:t>会议期间的食物和饮品</a:t>
            </a:r>
            <a:endParaRPr dirty="0" sz="1800" lang="en-US">
              <a:solidFill>
                <a:schemeClr val="accent1"/>
              </a:solidFill>
            </a:endParaRPr>
          </a:p>
          <a:p>
            <a:pPr algn="l" lvl="0" marR="0" rtl="0">
              <a:lnSpc>
                <a:spcPct val="100000"/>
              </a:lnSpc>
              <a:spcBef>
                <a:spcPts val="0"/>
              </a:spcBef>
              <a:spcAft>
                <a:spcPts val="0"/>
              </a:spcAft>
              <a:buClr>
                <a:srgbClr val="0070C0"/>
              </a:buClr>
              <a:buSzPct val="67000"/>
            </a:pPr>
            <a:r>
              <a:rPr dirty="0" sz="1800" lang="en-US">
                <a:solidFill>
                  <a:schemeClr val="accent1"/>
                </a:solidFill>
              </a:rPr>
              <a:t>     - </a:t>
            </a:r>
            <a:r>
              <a:rPr altLang="en-US" dirty="0" sz="1800" lang="zh-CN">
                <a:solidFill>
                  <a:schemeClr val="accent1"/>
                </a:solidFill>
              </a:rPr>
              <a:t>三天的展台费用</a:t>
            </a:r>
            <a:endParaRPr dirty="0" sz="1800" lang="en-US">
              <a:solidFill>
                <a:schemeClr val="accent1"/>
              </a:solidFill>
            </a:endParaRPr>
          </a:p>
          <a:p>
            <a:pPr lvl="0">
              <a:buClr>
                <a:srgbClr val="0070C0"/>
              </a:buClr>
              <a:buSzPct val="67000"/>
            </a:pPr>
            <a:r>
              <a:rPr dirty="0" sz="1800" lang="en-US">
                <a:solidFill>
                  <a:schemeClr val="accent1"/>
                </a:solidFill>
              </a:rPr>
              <a:t>     - </a:t>
            </a:r>
            <a:r>
              <a:rPr altLang="en-US" dirty="0" sz="1800" lang="zh-CN">
                <a:solidFill>
                  <a:schemeClr val="accent1"/>
                </a:solidFill>
              </a:rPr>
              <a:t>与其他代表团共进晚餐或与其选择的一些代表团共进晚餐</a:t>
            </a:r>
            <a:endParaRPr altLang="zh-CN" dirty="0" sz="1800" lang="en-US">
              <a:solidFill>
                <a:schemeClr val="accent1"/>
              </a:solidFill>
            </a:endParaRPr>
          </a:p>
          <a:p>
            <a:pPr lvl="0">
              <a:buClr>
                <a:srgbClr val="0070C0"/>
              </a:buClr>
              <a:buSzPct val="67000"/>
            </a:pPr>
            <a:endParaRPr dirty="0" sz="1800" lang="en-US">
              <a:solidFill>
                <a:schemeClr val="accent1"/>
              </a:solidFill>
            </a:endParaRPr>
          </a:p>
          <a:p>
            <a:pPr algn="l" indent="-342900" lvl="0" marL="342900" marR="0" rtl="0">
              <a:lnSpc>
                <a:spcPct val="100000"/>
              </a:lnSpc>
              <a:spcBef>
                <a:spcPts val="0"/>
              </a:spcBef>
              <a:spcAft>
                <a:spcPts val="0"/>
              </a:spcAft>
              <a:buClr>
                <a:srgbClr val="0070C0"/>
              </a:buClr>
              <a:buSzPct val="67000"/>
              <a:buFont typeface="Wingdings" panose="05000000000000000000" pitchFamily="2" charset="2"/>
              <a:buChar char="v"/>
            </a:pPr>
            <a:r>
              <a:rPr altLang="en-US" dirty="0" sz="1800" lang="zh-CN">
                <a:solidFill>
                  <a:schemeClr val="accent1"/>
                </a:solidFill>
              </a:rPr>
              <a:t>非赞助商企业举行自己的推介会，时长为</a:t>
            </a:r>
            <a:r>
              <a:rPr altLang="zh-CN" dirty="0" sz="1800" lang="en-US">
                <a:solidFill>
                  <a:schemeClr val="accent1"/>
                </a:solidFill>
              </a:rPr>
              <a:t>1</a:t>
            </a:r>
            <a:r>
              <a:rPr altLang="en-US" dirty="0" sz="1800" lang="zh-CN">
                <a:solidFill>
                  <a:schemeClr val="accent1"/>
                </a:solidFill>
              </a:rPr>
              <a:t>到</a:t>
            </a:r>
            <a:r>
              <a:rPr altLang="zh-CN" dirty="0" sz="1800" lang="en-US">
                <a:solidFill>
                  <a:schemeClr val="accent1"/>
                </a:solidFill>
              </a:rPr>
              <a:t>1.5</a:t>
            </a:r>
            <a:r>
              <a:rPr altLang="en-US" dirty="0" sz="1800" lang="zh-CN">
                <a:solidFill>
                  <a:schemeClr val="accent1"/>
                </a:solidFill>
              </a:rPr>
              <a:t>小时  </a:t>
            </a:r>
            <a:r>
              <a:rPr dirty="0" sz="1800" lang="en-US">
                <a:solidFill>
                  <a:schemeClr val="accent1"/>
                </a:solidFill>
              </a:rPr>
              <a:t>50 000 </a:t>
            </a:r>
            <a:r>
              <a:rPr altLang="en-US" dirty="0" sz="1800" lang="zh-CN">
                <a:solidFill>
                  <a:schemeClr val="accent1"/>
                </a:solidFill>
              </a:rPr>
              <a:t>瑞典克朗</a:t>
            </a:r>
            <a:endParaRPr dirty="0" sz="1800" lang="en-US">
              <a:solidFill>
                <a:schemeClr val="accent1"/>
              </a:solidFill>
            </a:endParaRPr>
          </a:p>
          <a:p>
            <a:pPr algn="l" indent="-342900" lvl="0" marL="342900" marR="0" rtl="0">
              <a:lnSpc>
                <a:spcPct val="100000"/>
              </a:lnSpc>
              <a:spcBef>
                <a:spcPts val="0"/>
              </a:spcBef>
              <a:spcAft>
                <a:spcPts val="0"/>
              </a:spcAft>
              <a:buClr>
                <a:srgbClr val="0070C0"/>
              </a:buClr>
              <a:buSzPct val="67000"/>
              <a:buFont typeface="Wingdings" panose="05000000000000000000" pitchFamily="2" charset="2"/>
              <a:buChar char="v"/>
            </a:pPr>
            <a:r>
              <a:rPr altLang="en-US" dirty="0" sz="1800" lang="zh-CN">
                <a:solidFill>
                  <a:schemeClr val="accent1"/>
                </a:solidFill>
              </a:rPr>
              <a:t>非赞助商企业在某一个活动大赦展台，</a:t>
            </a:r>
            <a:r>
              <a:rPr dirty="0" sz="1800" lang="en-US">
                <a:solidFill>
                  <a:schemeClr val="accent1"/>
                </a:solidFill>
              </a:rPr>
              <a:t>10 000 </a:t>
            </a:r>
            <a:r>
              <a:rPr altLang="en-US" dirty="0" sz="1800" lang="zh-CN">
                <a:solidFill>
                  <a:schemeClr val="accent1"/>
                </a:solidFill>
              </a:rPr>
              <a:t>瑞典克朗</a:t>
            </a:r>
            <a:r>
              <a:rPr dirty="0" sz="1800" lang="en-US">
                <a:solidFill>
                  <a:schemeClr val="accent1"/>
                </a:solidFill>
              </a:rPr>
              <a:t>, </a:t>
            </a:r>
            <a:r>
              <a:rPr altLang="en-US" dirty="0" sz="1800" lang="zh-CN">
                <a:solidFill>
                  <a:schemeClr val="accent1"/>
                </a:solidFill>
              </a:rPr>
              <a:t>三天所有活动 </a:t>
            </a:r>
            <a:r>
              <a:rPr dirty="0" sz="1800" lang="en-US">
                <a:solidFill>
                  <a:schemeClr val="accent1"/>
                </a:solidFill>
              </a:rPr>
              <a:t>60 000 </a:t>
            </a:r>
            <a:r>
              <a:rPr altLang="en-US" dirty="0" sz="1800" lang="zh-CN">
                <a:solidFill>
                  <a:schemeClr val="accent1"/>
                </a:solidFill>
              </a:rPr>
              <a:t>瑞典克朗</a:t>
            </a:r>
            <a:endParaRPr dirty="0" sz="1800" lang="en-US">
              <a:solidFill>
                <a:schemeClr val="accent1"/>
              </a:solidFill>
            </a:endParaRPr>
          </a:p>
          <a:p>
            <a:pPr algn="l" lvl="0" marR="0" rtl="0">
              <a:lnSpc>
                <a:spcPct val="100000"/>
              </a:lnSpc>
              <a:spcBef>
                <a:spcPts val="0"/>
              </a:spcBef>
              <a:spcAft>
                <a:spcPts val="0"/>
              </a:spcAft>
              <a:buClr>
                <a:srgbClr val="0070C0"/>
              </a:buClr>
              <a:buSzPct val="67000"/>
            </a:pPr>
            <a:endParaRPr dirty="0" sz="1800" lang="en-US">
              <a:solidFill>
                <a:schemeClr val="accent1"/>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Ø"/>
            </a:pPr>
            <a:endParaRPr b="0" cap="none" dirty="0" sz="2000" i="0" strike="noStrike" u="none">
              <a:solidFill>
                <a:schemeClr val="accent5"/>
              </a:solidFill>
              <a:latin typeface="Arial"/>
              <a:ea typeface="Arial"/>
              <a:cs typeface="Arial"/>
              <a:sym typeface="Arial"/>
            </a:endParaRPr>
          </a:p>
        </p:txBody>
      </p:sp>
      <p:pic>
        <p:nvPicPr>
          <p:cNvPr id="2097159" name="Google Shape;146;p19" descr="促进会1"/>
          <p:cNvPicPr preferRelativeResize="0">
            <a:picLocks noGrp="1"/>
          </p:cNvPicPr>
          <p:nvPr>
            <p:ph type="body" idx="1"/>
          </p:nvPr>
        </p:nvPicPr>
        <p:blipFill rotWithShape="1">
          <a:blip xmlns:r="http://schemas.openxmlformats.org/officeDocument/2006/relationships" r:embed="rId1">
            <a:alphaModFix/>
          </a:blip>
          <a:srcRect/>
          <a:stretch>
            <a:fillRect/>
          </a:stretch>
        </p:blipFill>
        <p:spPr>
          <a:xfrm>
            <a:off x="450215" y="190500"/>
            <a:ext cx="1104900" cy="1092200"/>
          </a:xfrm>
          <a:prstGeom prst="rect"/>
          <a:noFill/>
          <a:ln>
            <a:noFill/>
          </a:ln>
        </p:spPr>
      </p:pic>
    </p:spTree>
  </p:cSld>
  <p:clrMapOvr>
    <a:masterClrMapping/>
  </p:clrMapOvr>
  <p:transition spd="med">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4" name="Shape 143"/>
        <p:cNvGrpSpPr/>
        <p:nvPr/>
      </p:nvGrpSpPr>
      <p:grpSpPr>
        <a:xfrm>
          <a:off x="0" y="0"/>
          <a:ext cx="0" cy="0"/>
          <a:chOff x="0" y="0"/>
          <a:chExt cx="0" cy="0"/>
        </a:xfrm>
      </p:grpSpPr>
      <p:sp>
        <p:nvSpPr>
          <p:cNvPr id="1048635" name="Google Shape;144;p19"/>
          <p:cNvSpPr txBox="1">
            <a:spLocks noGrp="1"/>
          </p:cNvSpPr>
          <p:nvPr>
            <p:ph type="title"/>
          </p:nvPr>
        </p:nvSpPr>
        <p:spPr>
          <a:xfrm>
            <a:off x="1632176" y="427920"/>
            <a:ext cx="10972800" cy="582613"/>
          </a:xfrm>
          <a:prstGeom prst="rect"/>
          <a:noFill/>
          <a:ln>
            <a:noFill/>
          </a:ln>
        </p:spPr>
        <p:txBody>
          <a:bodyPr anchor="b" anchorCtr="0" bIns="45700" lIns="91425" rIns="91425" spcFirstLastPara="1" tIns="45700" wrap="square">
            <a:noAutofit/>
          </a:bodyPr>
          <a:p>
            <a:pPr lvl="0">
              <a:lnSpc>
                <a:spcPct val="90000"/>
              </a:lnSpc>
              <a:buClr>
                <a:srgbClr val="49392A"/>
              </a:buClr>
              <a:buSzPts val="900"/>
            </a:pPr>
            <a:r>
              <a:rPr b="1" cap="none" dirty="0" sz="3600" i="0" lang="en-US" strike="noStrike" u="none">
                <a:solidFill>
                  <a:srgbClr val="0070C0"/>
                </a:solidFill>
                <a:latin typeface="Arial"/>
                <a:ea typeface="Arial"/>
                <a:cs typeface="Arial"/>
                <a:sym typeface="Arial"/>
              </a:rPr>
              <a:t>     </a:t>
            </a:r>
            <a:br>
              <a:rPr b="1" cap="none" dirty="0" sz="3600" i="0" lang="en-US" strike="noStrike" u="none">
                <a:solidFill>
                  <a:srgbClr val="0070C0"/>
                </a:solidFill>
                <a:latin typeface="Arial"/>
                <a:ea typeface="Arial"/>
                <a:cs typeface="Arial"/>
                <a:sym typeface="Arial"/>
              </a:rPr>
            </a:br>
            <a:r>
              <a:rPr b="1" cap="none" dirty="0" sz="3600" i="0" lang="en-US" strike="noStrike" u="none">
                <a:solidFill>
                  <a:srgbClr val="0070C0"/>
                </a:solidFill>
                <a:latin typeface="Arial"/>
                <a:ea typeface="Arial"/>
                <a:cs typeface="Arial"/>
                <a:sym typeface="Arial"/>
              </a:rPr>
              <a:t>		</a:t>
            </a:r>
            <a:r>
              <a:rPr altLang="en-US" b="1" dirty="0" lang="zh-CN">
                <a:solidFill>
                  <a:srgbClr val="0070C0"/>
                </a:solidFill>
              </a:rPr>
              <a:t> </a:t>
            </a:r>
            <a:r>
              <a:rPr altLang="en-US" b="1" dirty="0" lang="sv-SE">
                <a:solidFill>
                  <a:srgbClr val="0070C0"/>
                </a:solidFill>
              </a:rPr>
              <a:t>国际</a:t>
            </a:r>
            <a:r>
              <a:rPr altLang="en-US" b="1" dirty="0" lang="zh-CN">
                <a:solidFill>
                  <a:srgbClr val="0070C0"/>
                </a:solidFill>
              </a:rPr>
              <a:t>商业峰会</a:t>
            </a:r>
            <a:endParaRPr b="1" cap="none" dirty="0" sz="3600" i="0" strike="noStrike" u="none">
              <a:solidFill>
                <a:srgbClr val="0070C0"/>
              </a:solidFill>
              <a:latin typeface="Arial"/>
              <a:ea typeface="Arial"/>
              <a:cs typeface="Arial"/>
              <a:sym typeface="Arial"/>
            </a:endParaRPr>
          </a:p>
        </p:txBody>
      </p:sp>
      <p:sp>
        <p:nvSpPr>
          <p:cNvPr id="1048636" name="Google Shape;145;p19"/>
          <p:cNvSpPr txBox="1"/>
          <p:nvPr/>
        </p:nvSpPr>
        <p:spPr>
          <a:xfrm>
            <a:off x="2104821" y="1247955"/>
            <a:ext cx="9019220" cy="5389880"/>
          </a:xfrm>
          <a:prstGeom prst="rect"/>
          <a:noFill/>
          <a:ln>
            <a:noFill/>
          </a:ln>
        </p:spPr>
        <p:txBody>
          <a:bodyPr anchor="t" anchorCtr="0" bIns="91425" lIns="91425" rIns="91425" spcFirstLastPara="1" tIns="91425" wrap="square">
            <a:noAutofit/>
          </a:bodyPr>
          <a:p>
            <a:pPr lvl="0">
              <a:buClr>
                <a:srgbClr val="0070C0"/>
              </a:buClr>
              <a:buSzPct val="67000"/>
            </a:pPr>
            <a:r>
              <a:rPr altLang="en-US" dirty="0" sz="1800" lang="zh-CN">
                <a:solidFill>
                  <a:srgbClr val="FF0000"/>
                </a:solidFill>
              </a:rPr>
              <a:t>参会嘉宾</a:t>
            </a:r>
            <a:endParaRPr altLang="zh-CN" dirty="0" sz="1800" lang="en-US">
              <a:solidFill>
                <a:srgbClr val="FF0000"/>
              </a:solidFill>
            </a:endParaRPr>
          </a:p>
          <a:p>
            <a:pPr lvl="0">
              <a:buClr>
                <a:srgbClr val="0070C0"/>
              </a:buClr>
              <a:buSzPct val="67000"/>
            </a:pPr>
            <a:r>
              <a:rPr altLang="zh-CN" dirty="0" sz="1800" lang="en-US">
                <a:solidFill>
                  <a:schemeClr val="accent1"/>
                </a:solidFill>
              </a:rPr>
              <a:t>1. </a:t>
            </a:r>
            <a:r>
              <a:rPr altLang="en-US" dirty="0" sz="1800" lang="zh-CN">
                <a:solidFill>
                  <a:schemeClr val="accent1"/>
                </a:solidFill>
              </a:rPr>
              <a:t>来自瑞典，中国和来自非洲和欧洲的其他参与国的高级政治代表</a:t>
            </a:r>
            <a:endParaRPr altLang="zh-CN" dirty="0" sz="1800" lang="en-US">
              <a:solidFill>
                <a:schemeClr val="accent1"/>
              </a:solidFill>
            </a:endParaRPr>
          </a:p>
          <a:p>
            <a:pPr lvl="0">
              <a:buClr>
                <a:srgbClr val="0070C0"/>
              </a:buClr>
              <a:buSzPct val="67000"/>
            </a:pPr>
            <a:r>
              <a:rPr altLang="zh-CN" dirty="0" sz="1800" lang="en-US">
                <a:solidFill>
                  <a:schemeClr val="accent1"/>
                </a:solidFill>
              </a:rPr>
              <a:t>2. </a:t>
            </a:r>
            <a:r>
              <a:rPr altLang="en-US" dirty="0" sz="1800" lang="zh-CN">
                <a:solidFill>
                  <a:schemeClr val="accent1"/>
                </a:solidFill>
              </a:rPr>
              <a:t>从事欧洲和非洲国际合作的企业高级管理人员</a:t>
            </a:r>
            <a:endParaRPr altLang="zh-CN" dirty="0" sz="1800" lang="en-US">
              <a:solidFill>
                <a:schemeClr val="accent1"/>
              </a:solidFill>
            </a:endParaRPr>
          </a:p>
          <a:p>
            <a:pPr lvl="0">
              <a:buClr>
                <a:srgbClr val="0070C0"/>
              </a:buClr>
              <a:buSzPct val="67000"/>
            </a:pPr>
            <a:r>
              <a:rPr altLang="zh-CN" dirty="0" sz="1800" lang="en-US">
                <a:solidFill>
                  <a:schemeClr val="accent1"/>
                </a:solidFill>
              </a:rPr>
              <a:t>3. </a:t>
            </a:r>
            <a:r>
              <a:rPr altLang="en-US" dirty="0" sz="1800" lang="zh-CN">
                <a:solidFill>
                  <a:schemeClr val="accent1"/>
                </a:solidFill>
              </a:rPr>
              <a:t>国际贸易和项目管理方面的高级分析师，研究人员和院士</a:t>
            </a:r>
            <a:endParaRPr altLang="zh-CN" dirty="0" sz="1800" lang="en-US">
              <a:solidFill>
                <a:schemeClr val="accent1"/>
              </a:solidFill>
            </a:endParaRPr>
          </a:p>
          <a:p>
            <a:pPr lvl="0">
              <a:buClr>
                <a:srgbClr val="0070C0"/>
              </a:buClr>
              <a:buSzPct val="67000"/>
            </a:pPr>
            <a:endParaRPr dirty="0" sz="1800" lang="en-US">
              <a:solidFill>
                <a:schemeClr val="accent1"/>
              </a:solidFill>
            </a:endParaRPr>
          </a:p>
          <a:p>
            <a:pPr lvl="0">
              <a:buClr>
                <a:srgbClr val="0070C0"/>
              </a:buClr>
              <a:buSzPct val="67000"/>
            </a:pPr>
            <a:r>
              <a:rPr altLang="en-US" dirty="0" sz="1800" lang="zh-CN">
                <a:solidFill>
                  <a:srgbClr val="FF0000"/>
                </a:solidFill>
              </a:rPr>
              <a:t>会议目标</a:t>
            </a:r>
            <a:r>
              <a:rPr dirty="0" sz="1800" lang="en-US">
                <a:solidFill>
                  <a:srgbClr val="FF0000"/>
                </a:solidFill>
              </a:rPr>
              <a:t>:</a:t>
            </a:r>
          </a:p>
          <a:p>
            <a:pPr indent="-285750" lvl="0" marL="285750">
              <a:buClr>
                <a:srgbClr val="0070C0"/>
              </a:buClr>
              <a:buSzPct val="67000"/>
              <a:buFont typeface="Wingdings" panose="05000000000000000000" pitchFamily="2" charset="2"/>
              <a:buChar char="v"/>
            </a:pPr>
            <a:r>
              <a:rPr altLang="en-US" dirty="0" sz="1800" lang="zh-CN">
                <a:solidFill>
                  <a:schemeClr val="accent1"/>
                </a:solidFill>
              </a:rPr>
              <a:t>加强对全球企业家精神和合作的理解</a:t>
            </a:r>
            <a:endParaRPr altLang="zh-CN" dirty="0" sz="1800" lang="en-US">
              <a:solidFill>
                <a:schemeClr val="accent1"/>
              </a:solidFill>
            </a:endParaRPr>
          </a:p>
          <a:p>
            <a:pPr indent="-285750" lvl="0" marL="285750">
              <a:buClr>
                <a:srgbClr val="0070C0"/>
              </a:buClr>
              <a:buSzPct val="67000"/>
              <a:buFont typeface="Wingdings" panose="05000000000000000000" pitchFamily="2" charset="2"/>
              <a:buChar char="v"/>
            </a:pPr>
            <a:r>
              <a:rPr altLang="en-US" dirty="0" sz="1800" lang="zh-CN">
                <a:solidFill>
                  <a:schemeClr val="accent1"/>
                </a:solidFill>
              </a:rPr>
              <a:t>突出非洲发展和</a:t>
            </a:r>
            <a:r>
              <a:rPr altLang="zh-CN" dirty="0" sz="1800" lang="en-US">
                <a:solidFill>
                  <a:schemeClr val="accent1"/>
                </a:solidFill>
              </a:rPr>
              <a:t>BRI</a:t>
            </a:r>
            <a:r>
              <a:rPr altLang="en-US" dirty="0" sz="1800" lang="zh-CN">
                <a:solidFill>
                  <a:schemeClr val="accent1"/>
                </a:solidFill>
              </a:rPr>
              <a:t>的机遇和挑战</a:t>
            </a:r>
            <a:endParaRPr altLang="zh-CN" dirty="0" sz="1800" lang="en-US">
              <a:solidFill>
                <a:schemeClr val="accent1"/>
              </a:solidFill>
            </a:endParaRPr>
          </a:p>
          <a:p>
            <a:pPr indent="-285750" lvl="0" marL="285750">
              <a:buClr>
                <a:srgbClr val="0070C0"/>
              </a:buClr>
              <a:buSzPct val="67000"/>
              <a:buFont typeface="Wingdings" panose="05000000000000000000" pitchFamily="2" charset="2"/>
              <a:buChar char="v"/>
            </a:pPr>
            <a:endParaRPr dirty="0" sz="2400" lang="en-US">
              <a:solidFill>
                <a:srgbClr val="FF0000"/>
              </a:solidFill>
            </a:endParaRPr>
          </a:p>
          <a:p>
            <a:pPr algn="l" lvl="0" marR="0" rtl="0">
              <a:lnSpc>
                <a:spcPct val="100000"/>
              </a:lnSpc>
              <a:spcBef>
                <a:spcPts val="0"/>
              </a:spcBef>
              <a:spcAft>
                <a:spcPts val="0"/>
              </a:spcAft>
              <a:buClr>
                <a:srgbClr val="0070C0"/>
              </a:buClr>
              <a:buSzPct val="67000"/>
            </a:pPr>
            <a:r>
              <a:rPr altLang="en-US" dirty="0" sz="1800" lang="zh-CN">
                <a:solidFill>
                  <a:srgbClr val="FF0000"/>
                </a:solidFill>
              </a:rPr>
              <a:t>会议内容</a:t>
            </a:r>
            <a:r>
              <a:rPr dirty="0" sz="1800" lang="en-US">
                <a:solidFill>
                  <a:srgbClr val="FF0000"/>
                </a:solidFill>
              </a:rPr>
              <a:t>:</a:t>
            </a:r>
            <a:endParaRPr dirty="0" sz="1800" lang="en-US">
              <a:solidFill>
                <a:srgbClr val="7030A0"/>
              </a:solidFill>
            </a:endParaRPr>
          </a:p>
          <a:p>
            <a:pPr indent="-342900" lvl="0" marL="342900">
              <a:buClr>
                <a:srgbClr val="0070C0"/>
              </a:buClr>
              <a:buSzPct val="67000"/>
              <a:buFont typeface="Wingdings" panose="05000000000000000000" pitchFamily="2" charset="2"/>
              <a:buChar char="v"/>
            </a:pPr>
            <a:r>
              <a:rPr altLang="zh-CN" dirty="0" sz="1800" lang="en-US">
                <a:solidFill>
                  <a:schemeClr val="accent1"/>
                </a:solidFill>
              </a:rPr>
              <a:t>CSBC</a:t>
            </a:r>
            <a:r>
              <a:rPr altLang="en-US" dirty="0" sz="1800" lang="zh-CN">
                <a:solidFill>
                  <a:schemeClr val="accent1"/>
                </a:solidFill>
              </a:rPr>
              <a:t>年度商业论坛和路演的一部分</a:t>
            </a:r>
            <a:endParaRPr altLang="zh-CN" dirty="0" sz="1800" lang="en-US">
              <a:solidFill>
                <a:schemeClr val="accent1"/>
              </a:solidFill>
            </a:endParaRPr>
          </a:p>
          <a:p>
            <a:pPr indent="-342900" lvl="0" marL="342900">
              <a:buClr>
                <a:srgbClr val="0070C0"/>
              </a:buClr>
              <a:buSzPct val="67000"/>
              <a:buFont typeface="Wingdings" panose="05000000000000000000" pitchFamily="2" charset="2"/>
              <a:buChar char="v"/>
            </a:pPr>
            <a:r>
              <a:rPr altLang="en-US" dirty="0" sz="1800" lang="zh-CN">
                <a:solidFill>
                  <a:schemeClr val="accent1"/>
                </a:solidFill>
              </a:rPr>
              <a:t>演讲，圆桌会议和开幕式主题演讲</a:t>
            </a:r>
            <a:endParaRPr altLang="zh-CN" dirty="0" sz="1800" lang="en-US">
              <a:solidFill>
                <a:schemeClr val="accent1"/>
              </a:solidFill>
            </a:endParaRPr>
          </a:p>
          <a:p>
            <a:pPr indent="-342900" lvl="0" marL="342900">
              <a:buClr>
                <a:srgbClr val="0070C0"/>
              </a:buClr>
              <a:buSzPct val="67000"/>
              <a:buFont typeface="Wingdings" panose="05000000000000000000" pitchFamily="2" charset="2"/>
              <a:buChar char="v"/>
            </a:pPr>
            <a:r>
              <a:rPr altLang="en-US" dirty="0" sz="1800" lang="zh-CN">
                <a:solidFill>
                  <a:schemeClr val="accent1"/>
                </a:solidFill>
              </a:rPr>
              <a:t>研讨会和讲习班</a:t>
            </a:r>
            <a:endParaRPr altLang="zh-CN" dirty="0" sz="1800" lang="en-US">
              <a:solidFill>
                <a:schemeClr val="accent1"/>
              </a:solidFill>
            </a:endParaRPr>
          </a:p>
          <a:p>
            <a:pPr indent="-342900" lvl="0" marL="342900">
              <a:buClr>
                <a:srgbClr val="0070C0"/>
              </a:buClr>
              <a:buSzPct val="67000"/>
              <a:buFont typeface="Wingdings" panose="05000000000000000000" pitchFamily="2" charset="2"/>
              <a:buChar char="v"/>
            </a:pPr>
            <a:r>
              <a:rPr altLang="en-US" dirty="0" sz="1800" lang="zh-CN">
                <a:solidFill>
                  <a:schemeClr val="accent1"/>
                </a:solidFill>
              </a:rPr>
              <a:t>主要关注：创新，创业和合作</a:t>
            </a:r>
            <a:endParaRPr dirty="0" sz="16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Ø"/>
            </a:pPr>
            <a:endParaRPr b="0" cap="none" dirty="0" sz="2000" i="0" strike="noStrike" u="none">
              <a:solidFill>
                <a:schemeClr val="accent5"/>
              </a:solidFill>
              <a:latin typeface="Arial"/>
              <a:ea typeface="Arial"/>
              <a:cs typeface="Arial"/>
              <a:sym typeface="Arial"/>
            </a:endParaRPr>
          </a:p>
        </p:txBody>
      </p:sp>
      <p:pic>
        <p:nvPicPr>
          <p:cNvPr id="2097160" name="Google Shape;146;p19" descr="促进会1"/>
          <p:cNvPicPr preferRelativeResize="0">
            <a:picLocks noGrp="1"/>
          </p:cNvPicPr>
          <p:nvPr>
            <p:ph type="body" idx="1"/>
          </p:nvPr>
        </p:nvPicPr>
        <p:blipFill rotWithShape="1">
          <a:blip xmlns:r="http://schemas.openxmlformats.org/officeDocument/2006/relationships" r:embed="rId1">
            <a:alphaModFix/>
          </a:blip>
          <a:srcRect/>
          <a:stretch>
            <a:fillRect/>
          </a:stretch>
        </p:blipFill>
        <p:spPr>
          <a:xfrm>
            <a:off x="450215" y="190500"/>
            <a:ext cx="1050400" cy="1057455"/>
          </a:xfrm>
          <a:prstGeom prst="rect"/>
          <a:noFill/>
          <a:ln>
            <a:noFill/>
          </a:ln>
        </p:spPr>
      </p:pic>
    </p:spTree>
  </p:cSld>
  <p:clrMapOvr>
    <a:masterClrMapping/>
  </p:clrMapOvr>
  <p:transition spd="med">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41" name="Rubrik 1"/>
          <p:cNvSpPr>
            <a:spLocks noGrp="1"/>
          </p:cNvSpPr>
          <p:nvPr>
            <p:ph type="ctrTitle"/>
          </p:nvPr>
        </p:nvSpPr>
        <p:spPr>
          <a:xfrm>
            <a:off x="632883" y="557214"/>
            <a:ext cx="10943167" cy="1454148"/>
          </a:xfrm>
        </p:spPr>
        <p:txBody>
          <a:bodyPr/>
          <a:p>
            <a:r>
              <a:rPr dirty="0" lang="en-US"/>
              <a:t>Primary program for </a:t>
            </a:r>
            <a:r>
              <a:rPr dirty="0" lang="en-US"/>
              <a:t>Business</a:t>
            </a:r>
            <a:r>
              <a:rPr dirty="0" lang="en-US"/>
              <a:t> </a:t>
            </a:r>
            <a:r>
              <a:rPr dirty="0" lang="en-US"/>
              <a:t>Forum</a:t>
            </a:r>
            <a:br>
              <a:rPr dirty="0" lang="en-US"/>
            </a:br>
            <a:r>
              <a:rPr b="1" dirty="0" lang="sv-SE"/>
              <a:t>24th-26th </a:t>
            </a:r>
            <a:r>
              <a:rPr b="1" dirty="0" lang="sv-SE" err="1"/>
              <a:t>October</a:t>
            </a:r>
            <a:r>
              <a:rPr b="1" dirty="0" lang="sv-SE"/>
              <a:t> 2019</a:t>
            </a:r>
            <a:r>
              <a:rPr dirty="0" lang="en-US"/>
              <a:t/>
            </a:r>
            <a:br>
              <a:rPr dirty="0" lang="en-US"/>
            </a:br>
            <a:endParaRPr dirty="0" lang="en-US"/>
          </a:p>
        </p:txBody>
      </p:sp>
      <p:sp>
        <p:nvSpPr>
          <p:cNvPr id="1048642" name="Underrubrik 2"/>
          <p:cNvSpPr>
            <a:spLocks noGrp="1"/>
          </p:cNvSpPr>
          <p:nvPr>
            <p:ph type="subTitle" idx="1"/>
          </p:nvPr>
        </p:nvSpPr>
        <p:spPr/>
        <p:txBody>
          <a:bodyPr/>
          <a:p>
            <a:pPr indent="0" lvl="0" marL="0">
              <a:spcBef>
                <a:spcPts val="0"/>
              </a:spcBef>
              <a:buClr>
                <a:srgbClr val="FFFF00"/>
              </a:buClr>
              <a:buSzPts val="2400"/>
            </a:pPr>
            <a:r>
              <a:rPr b="1" dirty="0" lang="en-US">
                <a:solidFill>
                  <a:srgbClr val="FFFF00"/>
                </a:solidFill>
                <a:latin typeface="Times New Roman"/>
                <a:ea typeface="Times New Roman"/>
                <a:cs typeface="Times New Roman"/>
                <a:sym typeface="Times New Roman"/>
              </a:rPr>
              <a:t>China-Sweden Business Council</a:t>
            </a:r>
          </a:p>
          <a:p>
            <a:pPr indent="0" lvl="0" marL="0">
              <a:spcBef>
                <a:spcPts val="480"/>
              </a:spcBef>
              <a:buClr>
                <a:srgbClr val="FFFF00"/>
              </a:buClr>
              <a:buSzPts val="2400"/>
            </a:pPr>
            <a:r>
              <a:rPr altLang="en-US" b="1" dirty="0" lang="ja-JP">
                <a:solidFill>
                  <a:srgbClr val="FFFF00"/>
                </a:solidFill>
                <a:latin typeface="Times New Roman"/>
                <a:ea typeface="Times New Roman"/>
                <a:cs typeface="Times New Roman"/>
                <a:sym typeface="Times New Roman"/>
              </a:rPr>
              <a:t>瑞中合作促进会</a:t>
            </a:r>
          </a:p>
        </p:txBody>
      </p:sp>
      <p:pic>
        <p:nvPicPr>
          <p:cNvPr id="2097161" name="Google Shape;126;p17" descr="促进会1"/>
          <p:cNvPicPr preferRelativeResize="0">
            <a:picLocks/>
          </p:cNvPicPr>
          <p:nvPr/>
        </p:nvPicPr>
        <p:blipFill rotWithShape="1">
          <a:blip xmlns:r="http://schemas.openxmlformats.org/officeDocument/2006/relationships" r:embed="rId1">
            <a:alphaModFix/>
          </a:blip>
          <a:srcRect/>
          <a:stretch>
            <a:fillRect/>
          </a:stretch>
        </p:blipFill>
        <p:spPr>
          <a:xfrm>
            <a:off x="5277277" y="4586288"/>
            <a:ext cx="1648027" cy="1473077"/>
          </a:xfrm>
          <a:prstGeom prst="rect"/>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0" name="Shape 143"/>
        <p:cNvGrpSpPr/>
        <p:nvPr/>
      </p:nvGrpSpPr>
      <p:grpSpPr>
        <a:xfrm>
          <a:off x="0" y="0"/>
          <a:ext cx="0" cy="0"/>
          <a:chOff x="0" y="0"/>
          <a:chExt cx="0" cy="0"/>
        </a:xfrm>
      </p:grpSpPr>
      <p:sp>
        <p:nvSpPr>
          <p:cNvPr id="1048646" name="Google Shape;144;p19"/>
          <p:cNvSpPr txBox="1">
            <a:spLocks noGrp="1"/>
          </p:cNvSpPr>
          <p:nvPr>
            <p:ph type="title"/>
          </p:nvPr>
        </p:nvSpPr>
        <p:spPr>
          <a:xfrm>
            <a:off x="1085849" y="445135"/>
            <a:ext cx="10972800" cy="582613"/>
          </a:xfrm>
          <a:prstGeom prst="rect"/>
          <a:noFill/>
          <a:ln>
            <a:noFill/>
          </a:ln>
        </p:spPr>
        <p:txBody>
          <a:bodyPr anchor="b" anchorCtr="0" bIns="45700" lIns="91425" rIns="91425" spcFirstLastPara="1" tIns="45700" wrap="square">
            <a:noAutofit/>
          </a:bodyPr>
          <a:p>
            <a:pPr lvl="0">
              <a:lnSpc>
                <a:spcPct val="90000"/>
              </a:lnSpc>
              <a:buClr>
                <a:srgbClr val="49392A"/>
              </a:buClr>
              <a:buSzPts val="900"/>
            </a:pPr>
            <a:r>
              <a:rPr b="1" cap="none" dirty="0" sz="3600" i="0" lang="en-US" strike="noStrike" u="none">
                <a:solidFill>
                  <a:srgbClr val="0070C0"/>
                </a:solidFill>
                <a:latin typeface="Arial"/>
                <a:ea typeface="Arial"/>
                <a:cs typeface="Arial"/>
                <a:sym typeface="Arial"/>
              </a:rPr>
              <a:t>     </a:t>
            </a:r>
            <a:br>
              <a:rPr b="1" cap="none" dirty="0" sz="3600" i="0" lang="en-US" strike="noStrike" u="none">
                <a:solidFill>
                  <a:srgbClr val="0070C0"/>
                </a:solidFill>
                <a:latin typeface="Arial"/>
                <a:ea typeface="Arial"/>
                <a:cs typeface="Arial"/>
                <a:sym typeface="Arial"/>
              </a:rPr>
            </a:br>
            <a:r>
              <a:rPr b="1" cap="none" dirty="0" sz="3600" i="0" lang="en-US" strike="noStrike" u="none">
                <a:solidFill>
                  <a:srgbClr val="0070C0"/>
                </a:solidFill>
                <a:latin typeface="Arial"/>
                <a:ea typeface="Arial"/>
                <a:cs typeface="Arial"/>
                <a:sym typeface="Arial"/>
              </a:rPr>
              <a:t>		</a:t>
            </a:r>
            <a:r>
              <a:rPr altLang="en-US" b="1" dirty="0" lang="zh-CN">
                <a:solidFill>
                  <a:srgbClr val="0070C0"/>
                </a:solidFill>
              </a:rPr>
              <a:t>商业论坛：第一天</a:t>
            </a:r>
            <a:endParaRPr b="1" cap="none" dirty="0" sz="3600" i="0" strike="noStrike" u="none">
              <a:solidFill>
                <a:srgbClr val="0070C0"/>
              </a:solidFill>
              <a:latin typeface="Arial"/>
              <a:ea typeface="Arial"/>
              <a:cs typeface="Arial"/>
              <a:sym typeface="Arial"/>
            </a:endParaRPr>
          </a:p>
        </p:txBody>
      </p:sp>
      <p:sp>
        <p:nvSpPr>
          <p:cNvPr id="1048647" name="Google Shape;145;p19"/>
          <p:cNvSpPr txBox="1"/>
          <p:nvPr/>
        </p:nvSpPr>
        <p:spPr>
          <a:xfrm>
            <a:off x="2024986" y="1282699"/>
            <a:ext cx="8022231" cy="5262485"/>
          </a:xfrm>
          <a:prstGeom prst="rect"/>
          <a:noFill/>
          <a:ln>
            <a:noFill/>
          </a:ln>
        </p:spPr>
        <p:txBody>
          <a:bodyPr anchor="t" anchorCtr="0" bIns="91425" lIns="91425" rIns="91425" spcFirstLastPara="1" tIns="91425" wrap="square">
            <a:noAutofit/>
          </a:bodyPr>
          <a:p>
            <a:pPr eaLnBrk="1" hangingPunct="1" indent="-357505" lvl="0"/>
            <a:r>
              <a:rPr altLang="zh-CN" dirty="0" sz="1200" lang="sv-SE">
                <a:latin typeface="Microsoft YaHei" panose="020B0503020204020204" pitchFamily="34" charset="-122"/>
              </a:rPr>
              <a:t>08:30 –  09:00 	 </a:t>
            </a:r>
            <a:r>
              <a:rPr altLang="en-US" dirty="0" sz="1200" lang="zh-CN">
                <a:latin typeface="Microsoft YaHei" panose="020B0503020204020204" pitchFamily="34" charset="-122"/>
              </a:rPr>
              <a:t>注册和咖啡（仅限邀请函：赞助商，代表团，大使馆和政府官员）</a:t>
            </a:r>
            <a:endParaRPr altLang="zh-CN" dirty="0" sz="1200" lang="en-US">
              <a:latin typeface="Microsoft YaHei" panose="020B0503020204020204" pitchFamily="34" charset="-122"/>
            </a:endParaRPr>
          </a:p>
          <a:p>
            <a:pPr eaLnBrk="1" hangingPunct="1" indent="-357505" lvl="0"/>
            <a:endParaRPr altLang="zh-CN" b="1" dirty="0" sz="2000" lang="sv-SE">
              <a:solidFill>
                <a:srgbClr val="00B0F0"/>
              </a:solidFill>
              <a:latin typeface="Microsoft YaHei" panose="020B0503020204020204" pitchFamily="34" charset="-122"/>
            </a:endParaRPr>
          </a:p>
          <a:p>
            <a:pPr algn="ctr" eaLnBrk="1" hangingPunct="1" indent="-357505" lvl="0"/>
            <a:r>
              <a:rPr altLang="en-US" b="1" dirty="0" sz="2000" lang="zh-CN">
                <a:solidFill>
                  <a:srgbClr val="00B0F0"/>
                </a:solidFill>
                <a:latin typeface="Microsoft YaHei" panose="020B0503020204020204" pitchFamily="34" charset="-122"/>
              </a:rPr>
              <a:t>商业峰会</a:t>
            </a:r>
            <a:endParaRPr altLang="zh-CN" b="1" dirty="0" sz="2000" lang="sv-SE">
              <a:solidFill>
                <a:srgbClr val="00B0F0"/>
              </a:solidFill>
              <a:latin typeface="Microsoft YaHei" panose="020B0503020204020204" pitchFamily="34" charset="-122"/>
            </a:endParaRPr>
          </a:p>
          <a:p>
            <a:pPr indent="-357505" lvl="0"/>
            <a:r>
              <a:rPr altLang="zh-CN" dirty="0" sz="1200" lang="sv-SE">
                <a:latin typeface="Microsoft YaHei" panose="020B0503020204020204" pitchFamily="34" charset="-122"/>
              </a:rPr>
              <a:t>09:00 –  9:15 	</a:t>
            </a:r>
            <a:r>
              <a:rPr altLang="en-US" dirty="0" sz="1200" lang="zh-CN">
                <a:latin typeface="Microsoft YaHei" panose="020B0503020204020204" pitchFamily="34" charset="-122"/>
              </a:rPr>
              <a:t>开幕仪式</a:t>
            </a:r>
            <a:endParaRPr altLang="zh-CN" dirty="0" sz="1200" lang="sv-SE">
              <a:latin typeface="Microsoft YaHei" panose="020B0503020204020204" pitchFamily="34" charset="-122"/>
            </a:endParaRPr>
          </a:p>
          <a:p>
            <a:pPr indent="-357505" lvl="0"/>
            <a:r>
              <a:rPr altLang="zh-CN" dirty="0" sz="1200" lang="sv-SE">
                <a:latin typeface="Microsoft YaHei" panose="020B0503020204020204" pitchFamily="34" charset="-122"/>
              </a:rPr>
              <a:t>		</a:t>
            </a:r>
            <a:r>
              <a:rPr altLang="en-US" dirty="0" sz="1200" lang="zh-CN">
                <a:latin typeface="Microsoft YaHei" panose="020B0503020204020204" pitchFamily="34" charset="-122"/>
              </a:rPr>
              <a:t>会议委员会代表致欢迎辞</a:t>
            </a:r>
            <a:endParaRPr altLang="zh-CN" dirty="0" sz="1200" lang="sv-SE">
              <a:latin typeface="Microsoft YaHei" panose="020B0503020204020204" pitchFamily="34" charset="-122"/>
            </a:endParaRPr>
          </a:p>
          <a:p>
            <a:pPr indent="-357505" lvl="0"/>
            <a:r>
              <a:rPr altLang="zh-CN" dirty="0" sz="1200" lang="sv-SE">
                <a:latin typeface="Microsoft YaHei" panose="020B0503020204020204" pitchFamily="34" charset="-122"/>
              </a:rPr>
              <a:t>		</a:t>
            </a:r>
            <a:r>
              <a:rPr altLang="en-US" dirty="0" sz="1200" lang="zh-CN">
                <a:latin typeface="Microsoft YaHei" panose="020B0503020204020204" pitchFamily="34" charset="-122"/>
              </a:rPr>
              <a:t>瑞典政府代表致欢迎辞</a:t>
            </a:r>
            <a:endParaRPr altLang="zh-CN" dirty="0" sz="1200" lang="en-US">
              <a:latin typeface="Microsoft YaHei" panose="020B0503020204020204" pitchFamily="34" charset="-122"/>
            </a:endParaRPr>
          </a:p>
          <a:p>
            <a:pPr indent="-357505" lvl="0"/>
            <a:r>
              <a:rPr altLang="zh-CN" dirty="0" sz="1200" lang="sv-SE">
                <a:latin typeface="Microsoft YaHei" panose="020B0503020204020204" pitchFamily="34" charset="-122"/>
              </a:rPr>
              <a:t>		</a:t>
            </a:r>
            <a:r>
              <a:rPr altLang="en-US" dirty="0" sz="1200" lang="zh-CN">
                <a:latin typeface="Microsoft YaHei" panose="020B0503020204020204" pitchFamily="34" charset="-122"/>
              </a:rPr>
              <a:t>中国大使馆代表致欢迎辞</a:t>
            </a:r>
            <a:endParaRPr altLang="zh-CN" dirty="0" sz="1200" lang="en-US">
              <a:latin typeface="Microsoft YaHei" panose="020B0503020204020204" pitchFamily="34" charset="-122"/>
            </a:endParaRPr>
          </a:p>
          <a:p>
            <a:pPr indent="-357505" lvl="0"/>
            <a:endParaRPr altLang="zh-CN" dirty="0" sz="1200" lang="sv-SE">
              <a:latin typeface="Microsoft YaHei" panose="020B0503020204020204" pitchFamily="34" charset="-122"/>
            </a:endParaRPr>
          </a:p>
          <a:p>
            <a:pPr indent="-357505" lvl="0"/>
            <a:r>
              <a:rPr altLang="zh-CN" dirty="0" sz="1200" lang="sv-SE">
                <a:latin typeface="Microsoft YaHei" panose="020B0503020204020204" pitchFamily="34" charset="-122"/>
              </a:rPr>
              <a:t>09.15 -10.15  	</a:t>
            </a:r>
            <a:r>
              <a:rPr altLang="en-US" dirty="0" sz="1200" lang="zh-CN">
                <a:latin typeface="Microsoft YaHei" panose="020B0503020204020204" pitchFamily="34" charset="-122"/>
              </a:rPr>
              <a:t>主题演讲：瑞典，中国，非洲国家关于非洲发展和</a:t>
            </a:r>
            <a:r>
              <a:rPr altLang="zh-CN" dirty="0" sz="1200" lang="en-US">
                <a:latin typeface="Microsoft YaHei" panose="020B0503020204020204" pitchFamily="34" charset="-122"/>
              </a:rPr>
              <a:t>BRI</a:t>
            </a:r>
            <a:r>
              <a:rPr altLang="en-US" dirty="0" sz="1200" lang="zh-CN">
                <a:latin typeface="Microsoft YaHei" panose="020B0503020204020204" pitchFamily="34" charset="-122"/>
              </a:rPr>
              <a:t>的机遇与挑战</a:t>
            </a:r>
            <a:endParaRPr altLang="zh-CN" dirty="0" sz="1200" lang="en-US">
              <a:latin typeface="Microsoft YaHei" panose="020B0503020204020204" pitchFamily="34" charset="-122"/>
            </a:endParaRPr>
          </a:p>
          <a:p>
            <a:pPr indent="-357505" lvl="0"/>
            <a:endParaRPr altLang="zh-CN" dirty="0" sz="1200" lang="en-US">
              <a:latin typeface="Microsoft YaHei" panose="020B0503020204020204" pitchFamily="34" charset="-122"/>
            </a:endParaRPr>
          </a:p>
          <a:p>
            <a:pPr indent="-357505" lvl="0"/>
            <a:r>
              <a:rPr altLang="zh-CN" dirty="0" sz="1200" lang="sv-SE">
                <a:latin typeface="Microsoft YaHei" panose="020B0503020204020204" pitchFamily="34" charset="-122"/>
                <a:sym typeface="幼圆" pitchFamily="49" charset="-122"/>
              </a:rPr>
              <a:t>10:15 –  11:15 	</a:t>
            </a:r>
            <a:r>
              <a:rPr altLang="en-US" dirty="0" sz="1200" lang="zh-CN">
                <a:latin typeface="Microsoft YaHei" panose="020B0503020204020204" pitchFamily="34" charset="-122"/>
                <a:sym typeface="幼圆" pitchFamily="49" charset="-122"/>
              </a:rPr>
              <a:t> 主题演讲：非洲国际项目的机遇与挑战</a:t>
            </a:r>
            <a:endParaRPr altLang="zh-CN" dirty="0" sz="1200" lang="sv-SE">
              <a:latin typeface="Microsoft YaHei" panose="020B0503020204020204" pitchFamily="34" charset="-122"/>
              <a:sym typeface="幼圆" pitchFamily="49" charset="-122"/>
            </a:endParaRPr>
          </a:p>
          <a:p>
            <a:pPr indent="-357505" lvl="0"/>
            <a:r>
              <a:rPr altLang="zh-CN" dirty="0" sz="1200" lang="sv-SE">
                <a:latin typeface="Microsoft YaHei" panose="020B0503020204020204" pitchFamily="34" charset="-122"/>
                <a:sym typeface="幼圆" pitchFamily="49" charset="-122"/>
              </a:rPr>
              <a:t>11:15 –  11:30	</a:t>
            </a:r>
            <a:r>
              <a:rPr altLang="en-US" dirty="0" sz="1200" lang="zh-CN">
                <a:latin typeface="Microsoft YaHei" panose="020B0503020204020204" pitchFamily="34" charset="-122"/>
                <a:sym typeface="幼圆" pitchFamily="49" charset="-122"/>
              </a:rPr>
              <a:t> 圆桌会议</a:t>
            </a:r>
            <a:r>
              <a:rPr altLang="zh-CN" dirty="0" sz="1200" lang="en-US">
                <a:latin typeface="Microsoft YaHei" panose="020B0503020204020204" pitchFamily="34" charset="-122"/>
                <a:sym typeface="幼圆" pitchFamily="49" charset="-122"/>
              </a:rPr>
              <a:t>1</a:t>
            </a:r>
            <a:r>
              <a:rPr altLang="en-US" dirty="0" sz="1200" lang="zh-CN">
                <a:latin typeface="Microsoft YaHei" panose="020B0503020204020204" pitchFamily="34" charset="-122"/>
                <a:sym typeface="幼圆" pitchFamily="49" charset="-122"/>
              </a:rPr>
              <a:t>：在</a:t>
            </a:r>
            <a:r>
              <a:rPr altLang="zh-CN" dirty="0" sz="1200" lang="en-US">
                <a:latin typeface="Microsoft YaHei" panose="020B0503020204020204" pitchFamily="34" charset="-122"/>
                <a:sym typeface="幼圆" pitchFamily="49" charset="-122"/>
              </a:rPr>
              <a:t>BRI</a:t>
            </a:r>
            <a:r>
              <a:rPr altLang="en-US" dirty="0" sz="1200" lang="zh-CN">
                <a:latin typeface="Microsoft YaHei" panose="020B0503020204020204" pitchFamily="34" charset="-122"/>
                <a:sym typeface="幼圆" pitchFamily="49" charset="-122"/>
              </a:rPr>
              <a:t>中改善非洲和欧洲投资的方法</a:t>
            </a:r>
            <a:endParaRPr altLang="zh-CN" dirty="0" sz="1200" lang="sv-SE">
              <a:latin typeface="Microsoft YaHei" panose="020B0503020204020204" pitchFamily="34" charset="-122"/>
              <a:sym typeface="幼圆" pitchFamily="49" charset="-122"/>
            </a:endParaRPr>
          </a:p>
          <a:p>
            <a:pPr indent="-357505" lvl="0"/>
            <a:r>
              <a:rPr altLang="zh-CN" dirty="0" sz="1200" lang="sv-SE">
                <a:latin typeface="Microsoft YaHei" panose="020B0503020204020204" pitchFamily="34" charset="-122"/>
                <a:sym typeface="幼圆" pitchFamily="49" charset="-122"/>
              </a:rPr>
              <a:t>11:30 –  11:45	</a:t>
            </a:r>
            <a:r>
              <a:rPr altLang="en-US" dirty="0" sz="1200" lang="zh-CN">
                <a:latin typeface="Microsoft YaHei" panose="020B0503020204020204" pitchFamily="34" charset="-122"/>
                <a:sym typeface="幼圆" pitchFamily="49" charset="-122"/>
              </a:rPr>
              <a:t> 圆桌会议</a:t>
            </a:r>
            <a:r>
              <a:rPr altLang="zh-CN" dirty="0" sz="1200" lang="en-US">
                <a:latin typeface="Microsoft YaHei" panose="020B0503020204020204" pitchFamily="34" charset="-122"/>
                <a:sym typeface="幼圆" pitchFamily="49" charset="-122"/>
              </a:rPr>
              <a:t>2</a:t>
            </a:r>
            <a:r>
              <a:rPr altLang="en-US" dirty="0" sz="1200" lang="zh-CN">
                <a:latin typeface="Microsoft YaHei" panose="020B0503020204020204" pitchFamily="34" charset="-122"/>
                <a:sym typeface="幼圆" pitchFamily="49" charset="-122"/>
              </a:rPr>
              <a:t>：促进非洲企业家精神和自给自足的方法</a:t>
            </a:r>
            <a:endParaRPr altLang="zh-CN" dirty="0" sz="1200" lang="sv-SE">
              <a:latin typeface="Microsoft YaHei" panose="020B0503020204020204" pitchFamily="34" charset="-122"/>
              <a:sym typeface="幼圆" pitchFamily="49" charset="-122"/>
            </a:endParaRPr>
          </a:p>
          <a:p>
            <a:pPr indent="-357505" lvl="0"/>
            <a:r>
              <a:rPr altLang="zh-CN" dirty="0" sz="1200" lang="sv-SE">
                <a:latin typeface="Microsoft YaHei" panose="020B0503020204020204" pitchFamily="34" charset="-122"/>
                <a:sym typeface="幼圆" pitchFamily="49" charset="-122"/>
              </a:rPr>
              <a:t>12:00 –  13:00	</a:t>
            </a:r>
            <a:r>
              <a:rPr altLang="en-US" dirty="0" sz="1200" lang="zh-CN">
                <a:latin typeface="Microsoft YaHei" panose="020B0503020204020204" pitchFamily="34" charset="-122"/>
                <a:sym typeface="幼圆" pitchFamily="49" charset="-122"/>
              </a:rPr>
              <a:t>午休</a:t>
            </a:r>
            <a:endParaRPr altLang="zh-CN" dirty="0" sz="1200" lang="en-US">
              <a:latin typeface="Microsoft YaHei" panose="020B0503020204020204" pitchFamily="34" charset="-122"/>
              <a:sym typeface="幼圆" pitchFamily="49" charset="-122"/>
            </a:endParaRPr>
          </a:p>
          <a:p>
            <a:pPr indent="-357505" lvl="0"/>
            <a:endParaRPr altLang="zh-CN" dirty="0" sz="1200" lang="sv-SE">
              <a:latin typeface="Microsoft YaHei" panose="020B0503020204020204" pitchFamily="34" charset="-122"/>
              <a:sym typeface="幼圆" pitchFamily="49" charset="-122"/>
            </a:endParaRPr>
          </a:p>
          <a:p>
            <a:pPr algn="ctr" indent="-357505" lvl="0"/>
            <a:r>
              <a:rPr altLang="en-US" b="1" dirty="0" sz="2000" lang="zh-CN">
                <a:solidFill>
                  <a:srgbClr val="00B0F0"/>
                </a:solidFill>
                <a:latin typeface="Microsoft YaHei" panose="020B0503020204020204" pitchFamily="34" charset="-122"/>
                <a:sym typeface="幼圆" pitchFamily="49" charset="-122"/>
              </a:rPr>
              <a:t>未来论坛</a:t>
            </a:r>
            <a:endParaRPr altLang="zh-CN" b="1" dirty="0" sz="2000" lang="en-US">
              <a:solidFill>
                <a:srgbClr val="00B0F0"/>
              </a:solidFill>
              <a:latin typeface="Microsoft YaHei" panose="020B0503020204020204" pitchFamily="34" charset="-122"/>
              <a:sym typeface="幼圆" pitchFamily="49" charset="-122"/>
            </a:endParaRPr>
          </a:p>
          <a:p>
            <a:pPr algn="ctr" indent="-357505" lvl="0"/>
            <a:endParaRPr altLang="zh-CN" b="1" dirty="0" sz="2000" lang="sv-SE">
              <a:solidFill>
                <a:srgbClr val="00B0F0"/>
              </a:solidFill>
              <a:latin typeface="Microsoft YaHei" panose="020B0503020204020204" pitchFamily="34" charset="-122"/>
              <a:sym typeface="幼圆" pitchFamily="49" charset="-122"/>
            </a:endParaRPr>
          </a:p>
          <a:p>
            <a:pPr indent="-357505" lvl="0"/>
            <a:r>
              <a:rPr altLang="zh-CN" dirty="0" sz="1200" lang="sv-SE">
                <a:latin typeface="Microsoft YaHei" panose="020B0503020204020204" pitchFamily="34" charset="-122"/>
                <a:sym typeface="幼圆" pitchFamily="49" charset="-122"/>
              </a:rPr>
              <a:t>13:00-    14:00	</a:t>
            </a:r>
            <a:r>
              <a:rPr altLang="en-US" dirty="0" sz="1200" lang="zh-CN">
                <a:latin typeface="Microsoft YaHei" panose="020B0503020204020204" pitchFamily="34" charset="-122"/>
                <a:sym typeface="幼圆" pitchFamily="49" charset="-122"/>
              </a:rPr>
              <a:t> 主题演讲：中国，欧洲和非洲的人工智能和未来产业</a:t>
            </a:r>
            <a:endParaRPr altLang="zh-CN" dirty="0" sz="1200" lang="sv-SE">
              <a:latin typeface="Microsoft YaHei" panose="020B0503020204020204" pitchFamily="34" charset="-122"/>
              <a:sym typeface="幼圆" pitchFamily="49" charset="-122"/>
            </a:endParaRPr>
          </a:p>
          <a:p>
            <a:pPr indent="-357505" lvl="0"/>
            <a:r>
              <a:rPr altLang="zh-CN" dirty="0" sz="1200" lang="sv-SE">
                <a:latin typeface="Microsoft YaHei" panose="020B0503020204020204" pitchFamily="34" charset="-122"/>
                <a:sym typeface="幼圆" pitchFamily="49" charset="-122"/>
              </a:rPr>
              <a:t>14:00-    15:00	</a:t>
            </a:r>
            <a:r>
              <a:rPr altLang="en-US" dirty="0" sz="1200" lang="zh-CN">
                <a:latin typeface="Microsoft YaHei" panose="020B0503020204020204" pitchFamily="34" charset="-122"/>
                <a:sym typeface="幼圆" pitchFamily="49" charset="-122"/>
              </a:rPr>
              <a:t> 主题演讲：跨文化管理和投资挑战</a:t>
            </a:r>
            <a:endParaRPr altLang="zh-CN" dirty="0" sz="1200" lang="sv-SE">
              <a:latin typeface="Microsoft YaHei" panose="020B0503020204020204" pitchFamily="34" charset="-122"/>
              <a:sym typeface="幼圆" pitchFamily="49" charset="-122"/>
            </a:endParaRPr>
          </a:p>
          <a:p>
            <a:pPr indent="-357505" lvl="0"/>
            <a:r>
              <a:rPr altLang="zh-CN" dirty="0" sz="1200" lang="sv-SE">
                <a:latin typeface="Microsoft YaHei" panose="020B0503020204020204" pitchFamily="34" charset="-122"/>
                <a:sym typeface="幼圆" pitchFamily="49" charset="-122"/>
              </a:rPr>
              <a:t>15:00-    15:30	 </a:t>
            </a:r>
            <a:r>
              <a:rPr altLang="en-US" dirty="0" sz="1200" lang="zh-CN">
                <a:latin typeface="Microsoft YaHei" panose="020B0503020204020204" pitchFamily="34" charset="-122"/>
                <a:sym typeface="幼圆" pitchFamily="49" charset="-122"/>
              </a:rPr>
              <a:t>休息</a:t>
            </a:r>
            <a:endParaRPr altLang="zh-CN" dirty="0" sz="1200" lang="en-US">
              <a:latin typeface="Microsoft YaHei" panose="020B0503020204020204" pitchFamily="34" charset="-122"/>
              <a:sym typeface="幼圆" pitchFamily="49" charset="-122"/>
            </a:endParaRPr>
          </a:p>
          <a:p>
            <a:pPr indent="-357505" lvl="0"/>
            <a:r>
              <a:rPr altLang="zh-CN" dirty="0" sz="1200" lang="sv-SE">
                <a:latin typeface="Microsoft YaHei" panose="020B0503020204020204" pitchFamily="34" charset="-122"/>
              </a:rPr>
              <a:t>15:30-    15:45	</a:t>
            </a:r>
            <a:r>
              <a:rPr altLang="en-US" dirty="0" sz="1200" lang="zh-CN">
                <a:latin typeface="Microsoft YaHei" panose="020B0503020204020204" pitchFamily="34" charset="-122"/>
              </a:rPr>
              <a:t>圆桌会议</a:t>
            </a:r>
            <a:r>
              <a:rPr altLang="zh-CN" dirty="0" sz="1200" lang="en-US">
                <a:latin typeface="Microsoft YaHei" panose="020B0503020204020204" pitchFamily="34" charset="-122"/>
              </a:rPr>
              <a:t>1</a:t>
            </a:r>
            <a:r>
              <a:rPr altLang="en-US" dirty="0" sz="1200" lang="zh-CN">
                <a:latin typeface="Microsoft YaHei" panose="020B0503020204020204" pitchFamily="34" charset="-122"/>
              </a:rPr>
              <a:t>：改善合作方式</a:t>
            </a:r>
            <a:endParaRPr altLang="zh-CN" dirty="0" sz="1200" lang="en-US">
              <a:latin typeface="Microsoft YaHei" panose="020B0503020204020204" pitchFamily="34" charset="-122"/>
            </a:endParaRPr>
          </a:p>
          <a:p>
            <a:pPr indent="-357505" lvl="0"/>
            <a:r>
              <a:rPr altLang="zh-CN" dirty="0" sz="1200" lang="sv-SE">
                <a:latin typeface="Microsoft YaHei" panose="020B0503020204020204" pitchFamily="34" charset="-122"/>
              </a:rPr>
              <a:t>15:45-    16:00	</a:t>
            </a:r>
            <a:r>
              <a:rPr altLang="en-US" dirty="0" sz="1200" lang="zh-CN">
                <a:latin typeface="Microsoft YaHei" panose="020B0503020204020204" pitchFamily="34" charset="-122"/>
              </a:rPr>
              <a:t>圆桌会议</a:t>
            </a:r>
            <a:r>
              <a:rPr altLang="zh-CN" dirty="0" sz="1200" lang="en-US">
                <a:latin typeface="Microsoft YaHei" panose="020B0503020204020204" pitchFamily="34" charset="-122"/>
              </a:rPr>
              <a:t>2</a:t>
            </a:r>
            <a:r>
              <a:rPr altLang="en-US" dirty="0" sz="1200" lang="zh-CN">
                <a:latin typeface="Microsoft YaHei" panose="020B0503020204020204" pitchFamily="34" charset="-122"/>
              </a:rPr>
              <a:t>：为海外投资提供创新解决方案。</a:t>
            </a:r>
            <a:endParaRPr altLang="zh-CN" dirty="0" sz="1200" lang="en-US">
              <a:latin typeface="Microsoft YaHei" panose="020B0503020204020204" pitchFamily="34" charset="-122"/>
            </a:endParaRPr>
          </a:p>
          <a:p>
            <a:pPr indent="-357505" lvl="0"/>
            <a:endParaRPr altLang="zh-CN" dirty="0" sz="1200" lang="sv-SE">
              <a:latin typeface="Microsoft YaHei" panose="020B0503020204020204" pitchFamily="34" charset="-122"/>
            </a:endParaRPr>
          </a:p>
          <a:p>
            <a:pPr indent="-357505" lvl="0"/>
            <a:r>
              <a:rPr altLang="zh-CN" dirty="0" sz="1200" lang="sv-SE">
                <a:latin typeface="Microsoft YaHei" panose="020B0503020204020204" pitchFamily="34" charset="-122"/>
              </a:rPr>
              <a:t>16:00-   18:00	</a:t>
            </a:r>
            <a:r>
              <a:rPr altLang="en-US" dirty="0" sz="1200" lang="zh-CN">
                <a:latin typeface="Microsoft YaHei" panose="020B0503020204020204" pitchFamily="34" charset="-122"/>
              </a:rPr>
              <a:t>鸡尾酒和交流（访客，参与者，代表团和发言人）</a:t>
            </a:r>
            <a:endParaRPr altLang="zh-CN" dirty="0" sz="1200" lang="en-US">
              <a:latin typeface="Microsoft YaHei" panose="020B0503020204020204" pitchFamily="34" charset="-122"/>
            </a:endParaRPr>
          </a:p>
          <a:p>
            <a:pPr indent="-357505" lvl="0"/>
            <a:r>
              <a:rPr altLang="zh-CN" dirty="0" sz="1200" lang="sv-SE">
                <a:latin typeface="Microsoft YaHei" panose="020B0503020204020204" pitchFamily="34" charset="-122"/>
              </a:rPr>
              <a:t>18:00-   20:00	</a:t>
            </a:r>
            <a:r>
              <a:rPr altLang="en-US" dirty="0" sz="1200" lang="zh-CN">
                <a:latin typeface="Microsoft YaHei" panose="020B0503020204020204" pitchFamily="34" charset="-122"/>
              </a:rPr>
              <a:t>晚餐（代表团和发言人）</a:t>
            </a:r>
            <a:endParaRPr dirty="0" sz="16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Ø"/>
            </a:pPr>
            <a:endParaRPr b="0" cap="none" dirty="0" sz="2000" i="0" strike="noStrike" u="none">
              <a:solidFill>
                <a:schemeClr val="accent5"/>
              </a:solidFill>
              <a:latin typeface="Arial"/>
              <a:ea typeface="Arial"/>
              <a:cs typeface="Arial"/>
              <a:sym typeface="Arial"/>
            </a:endParaRPr>
          </a:p>
        </p:txBody>
      </p:sp>
      <p:pic>
        <p:nvPicPr>
          <p:cNvPr id="2097162" name="Google Shape;146;p19" descr="促进会1"/>
          <p:cNvPicPr preferRelativeResize="0">
            <a:picLocks noGrp="1"/>
          </p:cNvPicPr>
          <p:nvPr>
            <p:ph type="body" idx="1"/>
          </p:nvPr>
        </p:nvPicPr>
        <p:blipFill rotWithShape="1">
          <a:blip xmlns:r="http://schemas.openxmlformats.org/officeDocument/2006/relationships" r:embed="rId1">
            <a:alphaModFix/>
          </a:blip>
          <a:srcRect/>
          <a:stretch>
            <a:fillRect/>
          </a:stretch>
        </p:blipFill>
        <p:spPr>
          <a:xfrm>
            <a:off x="450215" y="190500"/>
            <a:ext cx="1104900" cy="1092200"/>
          </a:xfrm>
          <a:prstGeom prst="rect"/>
          <a:noFill/>
          <a:ln>
            <a:noFill/>
          </a:ln>
        </p:spPr>
      </p:pic>
    </p:spTree>
  </p:cSld>
  <p:clrMapOvr>
    <a:masterClrMapping/>
  </p:clrMapOvr>
  <p:transition spd="med">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3" name="Shape 143"/>
        <p:cNvGrpSpPr/>
        <p:nvPr/>
      </p:nvGrpSpPr>
      <p:grpSpPr>
        <a:xfrm>
          <a:off x="0" y="0"/>
          <a:ext cx="0" cy="0"/>
          <a:chOff x="0" y="0"/>
          <a:chExt cx="0" cy="0"/>
        </a:xfrm>
      </p:grpSpPr>
      <p:sp>
        <p:nvSpPr>
          <p:cNvPr id="1048652" name="Google Shape;144;p19"/>
          <p:cNvSpPr txBox="1">
            <a:spLocks noGrp="1"/>
          </p:cNvSpPr>
          <p:nvPr>
            <p:ph type="title"/>
          </p:nvPr>
        </p:nvSpPr>
        <p:spPr>
          <a:xfrm>
            <a:off x="1555114" y="445135"/>
            <a:ext cx="10972800" cy="582613"/>
          </a:xfrm>
          <a:prstGeom prst="rect"/>
          <a:noFill/>
          <a:ln>
            <a:noFill/>
          </a:ln>
        </p:spPr>
        <p:txBody>
          <a:bodyPr anchor="b" anchorCtr="0" bIns="45700" lIns="91425" rIns="91425" spcFirstLastPara="1" tIns="45700" wrap="square">
            <a:noAutofit/>
          </a:bodyPr>
          <a:p>
            <a:pPr lvl="0">
              <a:lnSpc>
                <a:spcPct val="90000"/>
              </a:lnSpc>
              <a:buClr>
                <a:srgbClr val="49392A"/>
              </a:buClr>
              <a:buSzPts val="900"/>
            </a:pPr>
            <a:r>
              <a:rPr b="1" cap="none" dirty="0" sz="3600" i="0" lang="en-US" strike="noStrike" u="none">
                <a:solidFill>
                  <a:srgbClr val="0070C0"/>
                </a:solidFill>
                <a:latin typeface="Arial"/>
                <a:ea typeface="Arial"/>
                <a:cs typeface="Arial"/>
                <a:sym typeface="Arial"/>
              </a:rPr>
              <a:t>     </a:t>
            </a:r>
            <a:br>
              <a:rPr b="1" cap="none" dirty="0" sz="3600" i="0" lang="en-US" strike="noStrike" u="none">
                <a:solidFill>
                  <a:srgbClr val="0070C0"/>
                </a:solidFill>
                <a:latin typeface="Arial"/>
                <a:ea typeface="Arial"/>
                <a:cs typeface="Arial"/>
                <a:sym typeface="Arial"/>
              </a:rPr>
            </a:br>
            <a:r>
              <a:rPr b="1" cap="none" dirty="0" sz="3600" i="0" lang="en-US" strike="noStrike" u="none">
                <a:solidFill>
                  <a:srgbClr val="0070C0"/>
                </a:solidFill>
                <a:latin typeface="Arial"/>
                <a:ea typeface="Arial"/>
                <a:cs typeface="Arial"/>
                <a:sym typeface="Arial"/>
              </a:rPr>
              <a:t>		</a:t>
            </a:r>
            <a:r>
              <a:rPr altLang="en-US" b="1" dirty="0" lang="zh-CN">
                <a:solidFill>
                  <a:srgbClr val="0070C0"/>
                </a:solidFill>
              </a:rPr>
              <a:t>代表团日：第</a:t>
            </a:r>
            <a:r>
              <a:rPr altLang="zh-CN" b="1" dirty="0" lang="en-US">
                <a:solidFill>
                  <a:srgbClr val="0070C0"/>
                </a:solidFill>
              </a:rPr>
              <a:t>2</a:t>
            </a:r>
            <a:r>
              <a:rPr altLang="en-US" b="1" dirty="0" lang="zh-CN">
                <a:solidFill>
                  <a:srgbClr val="0070C0"/>
                </a:solidFill>
              </a:rPr>
              <a:t>天</a:t>
            </a:r>
            <a:endParaRPr b="1" cap="none" dirty="0" sz="3600" i="0" strike="noStrike" u="none">
              <a:solidFill>
                <a:srgbClr val="0070C0"/>
              </a:solidFill>
              <a:latin typeface="Arial"/>
              <a:ea typeface="Arial"/>
              <a:cs typeface="Arial"/>
              <a:sym typeface="Arial"/>
            </a:endParaRPr>
          </a:p>
        </p:txBody>
      </p:sp>
      <p:sp>
        <p:nvSpPr>
          <p:cNvPr id="1048653" name="Google Shape;145;p19"/>
          <p:cNvSpPr txBox="1"/>
          <p:nvPr/>
        </p:nvSpPr>
        <p:spPr>
          <a:xfrm>
            <a:off x="2012469" y="1282699"/>
            <a:ext cx="8167062" cy="5389880"/>
          </a:xfrm>
          <a:prstGeom prst="rect"/>
          <a:noFill/>
          <a:ln>
            <a:noFill/>
          </a:ln>
        </p:spPr>
        <p:txBody>
          <a:bodyPr anchor="t" anchorCtr="0" bIns="91425" lIns="91425" rIns="91425" spcFirstLastPara="1" tIns="91425" wrap="square">
            <a:noAutofit/>
          </a:bodyPr>
          <a:p>
            <a:pPr eaLnBrk="1" hangingPunct="1" indent="-357505" lvl="0"/>
            <a:r>
              <a:rPr altLang="zh-CN" dirty="0" sz="1200" lang="sv-SE">
                <a:latin typeface="Microsoft YaHei" panose="020B0503020204020204" pitchFamily="34" charset="-122"/>
              </a:rPr>
              <a:t>08:30 –  09:00                   </a:t>
            </a:r>
            <a:r>
              <a:rPr altLang="en-US" dirty="0" sz="1200" lang="zh-CN">
                <a:latin typeface="Microsoft YaHei" panose="020B0503020204020204" pitchFamily="34" charset="-122"/>
              </a:rPr>
              <a:t>注册和咖啡（向公众和持票人开放）</a:t>
            </a:r>
            <a:endParaRPr altLang="zh-CN" dirty="0" sz="1200" lang="en-US">
              <a:latin typeface="Microsoft YaHei" panose="020B0503020204020204" pitchFamily="34" charset="-122"/>
            </a:endParaRPr>
          </a:p>
          <a:p>
            <a:pPr eaLnBrk="1" hangingPunct="1" indent="-357505" lvl="0"/>
            <a:endParaRPr altLang="zh-CN" b="1" dirty="0" sz="2000" lang="sv-SE">
              <a:solidFill>
                <a:srgbClr val="00B0F0"/>
              </a:solidFill>
              <a:latin typeface="Microsoft YaHei" panose="020B0503020204020204" pitchFamily="34" charset="-122"/>
            </a:endParaRPr>
          </a:p>
          <a:p>
            <a:pPr algn="ctr" eaLnBrk="1" hangingPunct="1" indent="-357505" lvl="0"/>
            <a:r>
              <a:rPr altLang="en-US" b="1" dirty="0" sz="2000" lang="zh-CN">
                <a:solidFill>
                  <a:srgbClr val="00B0F0"/>
                </a:solidFill>
                <a:latin typeface="Microsoft YaHei" panose="020B0503020204020204" pitchFamily="34" charset="-122"/>
              </a:rPr>
              <a:t>代表团发言</a:t>
            </a:r>
            <a:endParaRPr altLang="zh-CN" b="1" dirty="0" sz="2000" lang="sv-SE">
              <a:solidFill>
                <a:srgbClr val="00B0F0"/>
              </a:solidFill>
              <a:latin typeface="Microsoft YaHei" panose="020B0503020204020204" pitchFamily="34" charset="-122"/>
            </a:endParaRPr>
          </a:p>
          <a:p>
            <a:pPr indent="-357505" lvl="0"/>
            <a:r>
              <a:rPr altLang="zh-CN" dirty="0" sz="1200" lang="sv-SE">
                <a:latin typeface="Microsoft YaHei" panose="020B0503020204020204" pitchFamily="34" charset="-122"/>
              </a:rPr>
              <a:t>09:00 –  10:00 	</a:t>
            </a:r>
            <a:r>
              <a:rPr altLang="en-US" dirty="0" sz="1200" lang="zh-CN">
                <a:latin typeface="Microsoft YaHei" panose="020B0503020204020204" pitchFamily="34" charset="-122"/>
              </a:rPr>
              <a:t>中国代表团</a:t>
            </a:r>
            <a:endParaRPr altLang="zh-CN" dirty="0" sz="1200" lang="en-US">
              <a:latin typeface="Microsoft YaHei" panose="020B0503020204020204" pitchFamily="34" charset="-122"/>
            </a:endParaRPr>
          </a:p>
          <a:p>
            <a:pPr indent="-357505" lvl="0"/>
            <a:r>
              <a:rPr altLang="zh-CN" dirty="0" sz="1200" lang="sv-SE">
                <a:latin typeface="Microsoft YaHei" panose="020B0503020204020204" pitchFamily="34" charset="-122"/>
              </a:rPr>
              <a:t>		</a:t>
            </a:r>
            <a:r>
              <a:rPr altLang="en-US" dirty="0" sz="1200" lang="zh-CN">
                <a:latin typeface="Microsoft YaHei" panose="020B0503020204020204" pitchFamily="34" charset="-122"/>
              </a:rPr>
              <a:t>为代表们全面介绍机遇和挑战。每位代表就未来方法发表演讲，介绍项目</a:t>
            </a:r>
            <a:endParaRPr altLang="zh-CN" dirty="0" sz="1200" lang="en-US">
              <a:latin typeface="Microsoft YaHei" panose="020B0503020204020204" pitchFamily="34" charset="-122"/>
            </a:endParaRPr>
          </a:p>
          <a:p>
            <a:pPr indent="-357505" lvl="0"/>
            <a:endParaRPr altLang="zh-CN" dirty="0" sz="1200" lang="sv-SE">
              <a:latin typeface="Microsoft YaHei" panose="020B0503020204020204" pitchFamily="34" charset="-122"/>
            </a:endParaRPr>
          </a:p>
          <a:p>
            <a:pPr indent="-357505" lvl="0"/>
            <a:r>
              <a:rPr altLang="zh-CN" dirty="0" sz="1200" lang="sv-SE">
                <a:latin typeface="Microsoft YaHei" panose="020B0503020204020204" pitchFamily="34" charset="-122"/>
              </a:rPr>
              <a:t>10:00 –  11:00 	</a:t>
            </a:r>
            <a:r>
              <a:rPr altLang="en-US" dirty="0" sz="1200" lang="zh-CN">
                <a:latin typeface="Microsoft YaHei" panose="020B0503020204020204" pitchFamily="34" charset="-122"/>
              </a:rPr>
              <a:t>欧洲代表团（瑞典以及其他欧洲国家）</a:t>
            </a:r>
            <a:endParaRPr altLang="zh-CN" dirty="0" sz="1200" lang="en-US">
              <a:latin typeface="Microsoft YaHei" panose="020B0503020204020204" pitchFamily="34" charset="-122"/>
            </a:endParaRPr>
          </a:p>
          <a:p>
            <a:pPr indent="-357505" lvl="0"/>
            <a:r>
              <a:rPr altLang="en-US" dirty="0" sz="1200" lang="zh-CN">
                <a:latin typeface="Microsoft YaHei" panose="020B0503020204020204" pitchFamily="34" charset="-122"/>
              </a:rPr>
              <a:t>                                         为代表们全面介绍机遇和挑战。每位代表就未来方法发表演讲，介绍项目</a:t>
            </a:r>
            <a:r>
              <a:rPr altLang="zh-CN" dirty="0" sz="1200" lang="sv-SE">
                <a:latin typeface="Microsoft YaHei" panose="020B0503020204020204" pitchFamily="34" charset="-122"/>
              </a:rPr>
              <a:t>		</a:t>
            </a:r>
          </a:p>
          <a:p>
            <a:pPr indent="-357505" lvl="0"/>
            <a:r>
              <a:rPr altLang="zh-CN" dirty="0" sz="1200" lang="sv-SE">
                <a:latin typeface="Microsoft YaHei" panose="020B0503020204020204" pitchFamily="34" charset="-122"/>
              </a:rPr>
              <a:t>                                         </a:t>
            </a:r>
          </a:p>
          <a:p>
            <a:pPr indent="-357505" lvl="0"/>
            <a:r>
              <a:rPr altLang="zh-CN" dirty="0" sz="1200" lang="sv-SE">
                <a:latin typeface="Microsoft YaHei" panose="020B0503020204020204" pitchFamily="34" charset="-122"/>
              </a:rPr>
              <a:t>11:00 –  12:00 	</a:t>
            </a:r>
            <a:r>
              <a:rPr altLang="en-US" dirty="0" sz="1200" lang="zh-CN">
                <a:latin typeface="Microsoft YaHei" panose="020B0503020204020204" pitchFamily="34" charset="-122"/>
              </a:rPr>
              <a:t>非洲国家代表团</a:t>
            </a:r>
            <a:endParaRPr altLang="zh-CN" dirty="0" sz="1200" lang="en-US">
              <a:latin typeface="Microsoft YaHei" panose="020B0503020204020204" pitchFamily="34" charset="-122"/>
            </a:endParaRPr>
          </a:p>
          <a:p>
            <a:pPr indent="-357505" lvl="0"/>
            <a:r>
              <a:rPr altLang="zh-CN" dirty="0" sz="1200" lang="sv-SE">
                <a:latin typeface="Microsoft YaHei" panose="020B0503020204020204" pitchFamily="34" charset="-122"/>
              </a:rPr>
              <a:t>		</a:t>
            </a:r>
            <a:r>
              <a:rPr altLang="en-US" dirty="0" sz="1200" lang="zh-CN">
                <a:latin typeface="Microsoft YaHei" panose="020B0503020204020204" pitchFamily="34" charset="-122"/>
              </a:rPr>
              <a:t>为代表们全面介绍机遇和挑战。每位代表就未来方法发表演讲，介绍项目</a:t>
            </a:r>
            <a:endParaRPr altLang="zh-CN" dirty="0" sz="1200" lang="en-US">
              <a:latin typeface="Microsoft YaHei" panose="020B0503020204020204" pitchFamily="34" charset="-122"/>
            </a:endParaRPr>
          </a:p>
          <a:p>
            <a:pPr indent="-357505" lvl="0"/>
            <a:endParaRPr altLang="zh-CN" dirty="0" sz="1200" lang="sv-SE">
              <a:latin typeface="Microsoft YaHei" panose="020B0503020204020204" pitchFamily="34" charset="-122"/>
            </a:endParaRPr>
          </a:p>
          <a:p>
            <a:pPr indent="-357505" lvl="0"/>
            <a:r>
              <a:rPr altLang="zh-CN" dirty="0" sz="1200" lang="sv-SE">
                <a:latin typeface="Microsoft YaHei" panose="020B0503020204020204" pitchFamily="34" charset="-122"/>
                <a:sym typeface="幼圆" pitchFamily="49" charset="-122"/>
              </a:rPr>
              <a:t>12:00 –  13:00	</a:t>
            </a:r>
            <a:r>
              <a:rPr altLang="en-US" dirty="0" sz="1200" lang="zh-CN">
                <a:latin typeface="Microsoft YaHei" panose="020B0503020204020204" pitchFamily="34" charset="-122"/>
                <a:sym typeface="幼圆" pitchFamily="49" charset="-122"/>
              </a:rPr>
              <a:t>午休</a:t>
            </a:r>
            <a:endParaRPr altLang="zh-CN" dirty="0" sz="1200" lang="sv-SE">
              <a:latin typeface="Microsoft YaHei" panose="020B0503020204020204" pitchFamily="34" charset="-122"/>
              <a:sym typeface="幼圆" pitchFamily="49" charset="-122"/>
            </a:endParaRPr>
          </a:p>
          <a:p>
            <a:pPr algn="ctr" indent="-357505" lvl="0"/>
            <a:endParaRPr altLang="zh-CN" b="1" dirty="0" sz="2000" lang="sv-SE">
              <a:solidFill>
                <a:srgbClr val="00B0F0"/>
              </a:solidFill>
              <a:latin typeface="Microsoft YaHei" panose="020B0503020204020204" pitchFamily="34" charset="-122"/>
              <a:sym typeface="幼圆" pitchFamily="49" charset="-122"/>
            </a:endParaRPr>
          </a:p>
          <a:p>
            <a:pPr algn="ctr" indent="-357505" lvl="0"/>
            <a:r>
              <a:rPr altLang="en-US" b="1" dirty="0" sz="2000" lang="zh-CN">
                <a:solidFill>
                  <a:srgbClr val="00B0F0"/>
                </a:solidFill>
                <a:latin typeface="Microsoft YaHei" panose="020B0503020204020204" pitchFamily="34" charset="-122"/>
                <a:sym typeface="幼圆" pitchFamily="49" charset="-122"/>
              </a:rPr>
              <a:t>企业介绍</a:t>
            </a:r>
            <a:endParaRPr altLang="zh-CN" b="1" dirty="0" sz="2000" lang="en-US">
              <a:solidFill>
                <a:srgbClr val="00B0F0"/>
              </a:solidFill>
              <a:latin typeface="Microsoft YaHei" panose="020B0503020204020204" pitchFamily="34" charset="-122"/>
              <a:sym typeface="幼圆" pitchFamily="49" charset="-122"/>
            </a:endParaRPr>
          </a:p>
          <a:p>
            <a:pPr algn="ctr" indent="-357505" lvl="0"/>
            <a:endParaRPr altLang="zh-CN" b="1" dirty="0" sz="2000" lang="sv-SE">
              <a:solidFill>
                <a:srgbClr val="00B0F0"/>
              </a:solidFill>
              <a:latin typeface="Microsoft YaHei" panose="020B0503020204020204" pitchFamily="34" charset="-122"/>
              <a:sym typeface="幼圆" pitchFamily="49" charset="-122"/>
            </a:endParaRPr>
          </a:p>
          <a:p>
            <a:pPr indent="-357505" lvl="0"/>
            <a:r>
              <a:rPr altLang="zh-CN" dirty="0" sz="1200" lang="sv-SE">
                <a:latin typeface="Microsoft YaHei" panose="020B0503020204020204" pitchFamily="34" charset="-122"/>
              </a:rPr>
              <a:t>13:00-    14:00	</a:t>
            </a:r>
            <a:r>
              <a:rPr altLang="en-US" dirty="0" sz="1200" lang="zh-CN">
                <a:latin typeface="Microsoft YaHei" panose="020B0503020204020204" pitchFamily="34" charset="-122"/>
              </a:rPr>
              <a:t>非洲国家企业产品及服务</a:t>
            </a:r>
            <a:endParaRPr altLang="zh-CN" dirty="0" sz="1200" lang="sv-SE">
              <a:latin typeface="Microsoft YaHei" panose="020B0503020204020204" pitchFamily="34" charset="-122"/>
            </a:endParaRPr>
          </a:p>
          <a:p>
            <a:pPr indent="-357505" lvl="0"/>
            <a:r>
              <a:rPr altLang="zh-CN" dirty="0" sz="1200" lang="sv-SE">
                <a:latin typeface="Microsoft YaHei" panose="020B0503020204020204" pitchFamily="34" charset="-122"/>
                <a:sym typeface="幼圆" pitchFamily="49" charset="-122"/>
              </a:rPr>
              <a:t>14:00-    15:00	</a:t>
            </a:r>
            <a:r>
              <a:rPr altLang="en-US" dirty="0" sz="1200" lang="zh-CN">
                <a:latin typeface="Microsoft YaHei" panose="020B0503020204020204" pitchFamily="34" charset="-122"/>
                <a:sym typeface="幼圆" pitchFamily="49" charset="-122"/>
              </a:rPr>
              <a:t>中国企业产品及服务</a:t>
            </a:r>
            <a:endParaRPr altLang="zh-CN" dirty="0" sz="1200" lang="sv-SE">
              <a:latin typeface="Microsoft YaHei" panose="020B0503020204020204" pitchFamily="34" charset="-122"/>
              <a:sym typeface="幼圆" pitchFamily="49" charset="-122"/>
            </a:endParaRPr>
          </a:p>
          <a:p>
            <a:pPr indent="-357505" lvl="0"/>
            <a:r>
              <a:rPr altLang="zh-CN" dirty="0" sz="1200" lang="sv-SE">
                <a:latin typeface="Microsoft YaHei" panose="020B0503020204020204" pitchFamily="34" charset="-122"/>
                <a:sym typeface="幼圆" pitchFamily="49" charset="-122"/>
              </a:rPr>
              <a:t>15:00-    16:00	</a:t>
            </a:r>
            <a:r>
              <a:rPr altLang="en-US" dirty="0" sz="1200" lang="zh-CN">
                <a:latin typeface="Microsoft YaHei" panose="020B0503020204020204" pitchFamily="34" charset="-122"/>
                <a:sym typeface="幼圆" pitchFamily="49" charset="-122"/>
              </a:rPr>
              <a:t>欧洲国家企业产品及服务</a:t>
            </a:r>
            <a:endParaRPr altLang="zh-CN" dirty="0" sz="1200" lang="sv-SE">
              <a:latin typeface="Microsoft YaHei" panose="020B0503020204020204" pitchFamily="34" charset="-122"/>
              <a:sym typeface="幼圆" pitchFamily="49" charset="-122"/>
            </a:endParaRPr>
          </a:p>
          <a:p>
            <a:pPr indent="-357505" lvl="0"/>
            <a:r>
              <a:rPr altLang="en-US" dirty="0" sz="1200" lang="zh-CN">
                <a:latin typeface="Microsoft YaHei" panose="020B0503020204020204" pitchFamily="34" charset="-122"/>
                <a:sym typeface="幼圆" pitchFamily="49" charset="-122"/>
              </a:rPr>
              <a:t>以上时间也适用于不属于任何代表团但拥有展位或赞助商的企业。</a:t>
            </a:r>
            <a:endParaRPr altLang="zh-CN" b="1" dirty="0" sz="2000" lang="sv-SE">
              <a:solidFill>
                <a:srgbClr val="00B0F0"/>
              </a:solidFill>
              <a:latin typeface="Microsoft YaHei" panose="020B0503020204020204" pitchFamily="34" charset="-122"/>
              <a:sym typeface="幼圆" pitchFamily="49" charset="-122"/>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16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Ø"/>
            </a:pPr>
            <a:endParaRPr b="0" cap="none" dirty="0" sz="2000" i="0" strike="noStrike" u="none">
              <a:solidFill>
                <a:schemeClr val="accent5"/>
              </a:solidFill>
              <a:latin typeface="Arial"/>
              <a:ea typeface="Arial"/>
              <a:cs typeface="Arial"/>
              <a:sym typeface="Arial"/>
            </a:endParaRPr>
          </a:p>
        </p:txBody>
      </p:sp>
      <p:pic>
        <p:nvPicPr>
          <p:cNvPr id="2097163" name="Google Shape;146;p19" descr="促进会1"/>
          <p:cNvPicPr preferRelativeResize="0">
            <a:picLocks noGrp="1"/>
          </p:cNvPicPr>
          <p:nvPr>
            <p:ph type="body" idx="1"/>
          </p:nvPr>
        </p:nvPicPr>
        <p:blipFill rotWithShape="1">
          <a:blip xmlns:r="http://schemas.openxmlformats.org/officeDocument/2006/relationships" r:embed="rId1">
            <a:alphaModFix/>
          </a:blip>
          <a:srcRect/>
          <a:stretch>
            <a:fillRect/>
          </a:stretch>
        </p:blipFill>
        <p:spPr>
          <a:xfrm>
            <a:off x="450215" y="190500"/>
            <a:ext cx="1104900" cy="1092200"/>
          </a:xfrm>
          <a:prstGeom prst="rect"/>
          <a:noFill/>
          <a:ln>
            <a:noFill/>
          </a:ln>
        </p:spPr>
      </p:pic>
    </p:spTree>
  </p:cSld>
  <p:clrMapOvr>
    <a:masterClrMapping/>
  </p:clrMapOvr>
  <p:transition spd="med">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6" name="Shape 143"/>
        <p:cNvGrpSpPr/>
        <p:nvPr/>
      </p:nvGrpSpPr>
      <p:grpSpPr>
        <a:xfrm>
          <a:off x="0" y="0"/>
          <a:ext cx="0" cy="0"/>
          <a:chOff x="0" y="0"/>
          <a:chExt cx="0" cy="0"/>
        </a:xfrm>
      </p:grpSpPr>
      <p:sp>
        <p:nvSpPr>
          <p:cNvPr id="1048658" name="Google Shape;144;p19"/>
          <p:cNvSpPr txBox="1">
            <a:spLocks noGrp="1"/>
          </p:cNvSpPr>
          <p:nvPr>
            <p:ph type="title"/>
          </p:nvPr>
        </p:nvSpPr>
        <p:spPr>
          <a:xfrm>
            <a:off x="1719848" y="445293"/>
            <a:ext cx="10972800" cy="582613"/>
          </a:xfrm>
          <a:prstGeom prst="rect"/>
          <a:noFill/>
          <a:ln>
            <a:noFill/>
          </a:ln>
        </p:spPr>
        <p:txBody>
          <a:bodyPr anchor="b" anchorCtr="0" bIns="45700" lIns="91425" rIns="91425" spcFirstLastPara="1" tIns="45700" wrap="square">
            <a:noAutofit/>
          </a:bodyPr>
          <a:p>
            <a:pPr lvl="0">
              <a:lnSpc>
                <a:spcPct val="90000"/>
              </a:lnSpc>
              <a:buClr>
                <a:srgbClr val="49392A"/>
              </a:buClr>
              <a:buSzPts val="900"/>
            </a:pPr>
            <a:r>
              <a:rPr b="1" cap="none" dirty="0" sz="3600" i="0" lang="en-US" strike="noStrike" u="none">
                <a:solidFill>
                  <a:srgbClr val="0070C0"/>
                </a:solidFill>
                <a:latin typeface="Arial"/>
                <a:ea typeface="Arial"/>
                <a:cs typeface="Arial"/>
                <a:sym typeface="Arial"/>
              </a:rPr>
              <a:t>     </a:t>
            </a:r>
            <a:br>
              <a:rPr b="1" cap="none" dirty="0" sz="3600" i="0" lang="en-US" strike="noStrike" u="none">
                <a:solidFill>
                  <a:srgbClr val="0070C0"/>
                </a:solidFill>
                <a:latin typeface="Arial"/>
                <a:ea typeface="Arial"/>
                <a:cs typeface="Arial"/>
                <a:sym typeface="Arial"/>
              </a:rPr>
            </a:br>
            <a:r>
              <a:rPr b="1" cap="none" dirty="0" sz="3600" i="0" lang="en-US" strike="noStrike" u="none">
                <a:solidFill>
                  <a:srgbClr val="0070C0"/>
                </a:solidFill>
                <a:latin typeface="Arial"/>
                <a:ea typeface="Arial"/>
                <a:cs typeface="Arial"/>
                <a:sym typeface="Arial"/>
              </a:rPr>
              <a:t>		</a:t>
            </a:r>
            <a:r>
              <a:rPr altLang="en-US" b="1" dirty="0" lang="zh-CN">
                <a:solidFill>
                  <a:srgbClr val="0070C0"/>
                </a:solidFill>
              </a:rPr>
              <a:t>工业日：第</a:t>
            </a:r>
            <a:r>
              <a:rPr altLang="zh-CN" b="1" dirty="0" lang="en-US">
                <a:solidFill>
                  <a:srgbClr val="0070C0"/>
                </a:solidFill>
              </a:rPr>
              <a:t>3</a:t>
            </a:r>
            <a:r>
              <a:rPr altLang="en-US" b="1" dirty="0" lang="zh-CN">
                <a:solidFill>
                  <a:srgbClr val="0070C0"/>
                </a:solidFill>
              </a:rPr>
              <a:t>天</a:t>
            </a:r>
            <a:endParaRPr b="1" cap="none" dirty="0" sz="3600" i="0" strike="noStrike" u="none">
              <a:solidFill>
                <a:srgbClr val="0070C0"/>
              </a:solidFill>
              <a:latin typeface="Arial"/>
              <a:ea typeface="Arial"/>
              <a:cs typeface="Arial"/>
              <a:sym typeface="Arial"/>
            </a:endParaRPr>
          </a:p>
        </p:txBody>
      </p:sp>
      <p:sp>
        <p:nvSpPr>
          <p:cNvPr id="1048659" name="Google Shape;145;p19"/>
          <p:cNvSpPr txBox="1"/>
          <p:nvPr/>
        </p:nvSpPr>
        <p:spPr>
          <a:xfrm>
            <a:off x="1719847" y="1282699"/>
            <a:ext cx="11844337" cy="5389880"/>
          </a:xfrm>
          <a:prstGeom prst="rect"/>
          <a:noFill/>
          <a:ln>
            <a:noFill/>
          </a:ln>
        </p:spPr>
        <p:txBody>
          <a:bodyPr anchor="t" anchorCtr="0" bIns="91425" lIns="91425" rIns="91425" spcFirstLastPara="1" tIns="91425" wrap="square">
            <a:noAutofit/>
          </a:bodyPr>
          <a:p>
            <a:pPr eaLnBrk="1" hangingPunct="1" indent="-357505" lvl="0"/>
            <a:r>
              <a:rPr altLang="zh-CN" dirty="0" sz="1200" lang="en-US">
                <a:latin typeface="Microsoft YaHei" panose="020B0503020204020204" pitchFamily="34" charset="-122"/>
              </a:rPr>
              <a:t>08:30  -  09:00</a:t>
            </a:r>
            <a:r>
              <a:rPr altLang="en-US" dirty="0" sz="1200" lang="zh-CN">
                <a:latin typeface="Microsoft YaHei" panose="020B0503020204020204" pitchFamily="34" charset="-122"/>
              </a:rPr>
              <a:t>报名和咖啡（公共场所和门票持有者开放）</a:t>
            </a:r>
            <a:endParaRPr altLang="zh-CN" dirty="0" sz="1200" lang="en-US">
              <a:latin typeface="Microsoft YaHei" panose="020B0503020204020204" pitchFamily="34" charset="-122"/>
            </a:endParaRPr>
          </a:p>
          <a:p>
            <a:pPr eaLnBrk="1" hangingPunct="1" indent="-357505" lvl="0"/>
            <a:endParaRPr altLang="zh-CN" b="1" dirty="0" sz="2000" lang="en-US">
              <a:solidFill>
                <a:srgbClr val="00B0F0"/>
              </a:solidFill>
              <a:latin typeface="Microsoft YaHei" panose="020B0503020204020204" pitchFamily="34" charset="-122"/>
            </a:endParaRPr>
          </a:p>
          <a:p>
            <a:pPr algn="ctr" eaLnBrk="1" hangingPunct="1" indent="-357505" lvl="0"/>
            <a:r>
              <a:rPr altLang="en-US" b="1" dirty="0" sz="2000" lang="zh-CN">
                <a:solidFill>
                  <a:srgbClr val="00B0F0"/>
                </a:solidFill>
                <a:latin typeface="Microsoft YaHei" panose="020B0503020204020204" pitchFamily="34" charset="-122"/>
              </a:rPr>
              <a:t>产业介绍</a:t>
            </a:r>
            <a:endParaRPr altLang="zh-CN" b="1" dirty="0" sz="2000" lang="sv-SE">
              <a:solidFill>
                <a:srgbClr val="00B0F0"/>
              </a:solidFill>
              <a:latin typeface="Microsoft YaHei" panose="020B0503020204020204" pitchFamily="34" charset="-122"/>
            </a:endParaRPr>
          </a:p>
          <a:p>
            <a:pPr indent="-357505" lvl="0"/>
            <a:r>
              <a:rPr altLang="zh-CN" dirty="0" sz="1200" lang="sv-SE">
                <a:latin typeface="Microsoft YaHei" panose="020B0503020204020204" pitchFamily="34" charset="-122"/>
              </a:rPr>
              <a:t>09:00 –  10:00 	</a:t>
            </a:r>
            <a:r>
              <a:rPr altLang="en-US" dirty="0" sz="1200" lang="zh-CN">
                <a:latin typeface="Microsoft YaHei" panose="020B0503020204020204" pitchFamily="34" charset="-122"/>
              </a:rPr>
              <a:t>医疗保健</a:t>
            </a:r>
            <a:endParaRPr altLang="zh-CN" dirty="0" sz="1200" lang="en-US">
              <a:latin typeface="Microsoft YaHei" panose="020B0503020204020204" pitchFamily="34" charset="-122"/>
            </a:endParaRPr>
          </a:p>
          <a:p>
            <a:pPr indent="-357505" lvl="0"/>
            <a:r>
              <a:rPr altLang="zh-CN" dirty="0" sz="1200" lang="sv-SE">
                <a:latin typeface="Microsoft YaHei" panose="020B0503020204020204" pitchFamily="34" charset="-122"/>
              </a:rPr>
              <a:t>		</a:t>
            </a:r>
            <a:r>
              <a:rPr altLang="en-US" dirty="0" sz="1200" lang="zh-CN">
                <a:latin typeface="Microsoft YaHei" panose="020B0503020204020204" pitchFamily="34" charset="-122"/>
              </a:rPr>
              <a:t>专家演讲</a:t>
            </a:r>
            <a:r>
              <a:rPr altLang="zh-CN" dirty="0" sz="1200" lang="en-US">
                <a:latin typeface="Microsoft YaHei" panose="020B0503020204020204" pitchFamily="34" charset="-122"/>
              </a:rPr>
              <a:t>: 	</a:t>
            </a:r>
            <a:r>
              <a:rPr altLang="en-US" dirty="0" sz="1200" lang="zh-CN">
                <a:latin typeface="Microsoft YaHei" panose="020B0503020204020204" pitchFamily="34" charset="-122"/>
              </a:rPr>
              <a:t>全面介绍机遇和挑战，欧洲和非洲某些地区的投资需求，投资和发展的最佳做法</a:t>
            </a:r>
            <a:endParaRPr altLang="zh-CN" dirty="0" sz="1200" lang="en-US">
              <a:latin typeface="Microsoft YaHei" panose="020B0503020204020204" pitchFamily="34" charset="-122"/>
            </a:endParaRPr>
          </a:p>
          <a:p>
            <a:pPr indent="-357505" lvl="0"/>
            <a:endParaRPr altLang="zh-CN" dirty="0" sz="1200" lang="en-US">
              <a:latin typeface="Microsoft YaHei" panose="020B0503020204020204" pitchFamily="34" charset="-122"/>
            </a:endParaRPr>
          </a:p>
          <a:p>
            <a:pPr indent="-357505" lvl="0"/>
            <a:r>
              <a:rPr altLang="zh-CN" dirty="0" sz="1200" lang="en-US">
                <a:latin typeface="Microsoft YaHei" panose="020B0503020204020204" pitchFamily="34" charset="-122"/>
              </a:rPr>
              <a:t>10:00 –  11:00 	</a:t>
            </a:r>
            <a:r>
              <a:rPr altLang="en-US" dirty="0" sz="1200" lang="zh-CN">
                <a:latin typeface="Microsoft YaHei" panose="020B0503020204020204" pitchFamily="34" charset="-122"/>
              </a:rPr>
              <a:t>人工智能和制造业</a:t>
            </a:r>
            <a:endParaRPr altLang="zh-CN" dirty="0" sz="1200" lang="en-US">
              <a:latin typeface="Microsoft YaHei" panose="020B0503020204020204" pitchFamily="34" charset="-122"/>
            </a:endParaRPr>
          </a:p>
          <a:p>
            <a:pPr indent="-357505" lvl="0"/>
            <a:r>
              <a:rPr altLang="zh-CN" dirty="0" sz="1200" lang="en-US">
                <a:latin typeface="Microsoft YaHei" panose="020B0503020204020204" pitchFamily="34" charset="-122"/>
              </a:rPr>
              <a:t>		</a:t>
            </a:r>
            <a:r>
              <a:rPr altLang="en-US" dirty="0" sz="1200" lang="zh-CN">
                <a:latin typeface="Microsoft YaHei" panose="020B0503020204020204" pitchFamily="34" charset="-122"/>
              </a:rPr>
              <a:t>专家演讲</a:t>
            </a:r>
            <a:r>
              <a:rPr altLang="zh-CN" dirty="0" sz="1200" lang="en-US">
                <a:latin typeface="Microsoft YaHei" panose="020B0503020204020204" pitchFamily="34" charset="-122"/>
              </a:rPr>
              <a:t>: 	</a:t>
            </a:r>
            <a:r>
              <a:rPr altLang="en-US" dirty="0" sz="1200" lang="zh-CN">
                <a:latin typeface="Microsoft YaHei" panose="020B0503020204020204" pitchFamily="34" charset="-122"/>
              </a:rPr>
              <a:t>全面介绍机遇和挑战，欧洲和非洲某些地区的投资需求，投资和发展的最佳做法</a:t>
            </a:r>
            <a:endParaRPr altLang="zh-CN" dirty="0" sz="1200" lang="en-US">
              <a:latin typeface="Microsoft YaHei" panose="020B0503020204020204" pitchFamily="34" charset="-122"/>
            </a:endParaRPr>
          </a:p>
          <a:p>
            <a:pPr indent="-357505" lvl="0"/>
            <a:endParaRPr altLang="zh-CN" dirty="0" sz="1200" lang="en-US">
              <a:latin typeface="Microsoft YaHei" panose="020B0503020204020204" pitchFamily="34" charset="-122"/>
            </a:endParaRPr>
          </a:p>
          <a:p>
            <a:pPr indent="-357505" lvl="0"/>
            <a:endParaRPr altLang="zh-CN" dirty="0" sz="1200" lang="en-US">
              <a:latin typeface="Microsoft YaHei" panose="020B0503020204020204" pitchFamily="34" charset="-122"/>
            </a:endParaRPr>
          </a:p>
          <a:p>
            <a:pPr indent="-357505" lvl="0"/>
            <a:r>
              <a:rPr altLang="zh-CN" dirty="0" sz="1200" lang="en-US">
                <a:latin typeface="Microsoft YaHei" panose="020B0503020204020204" pitchFamily="34" charset="-122"/>
              </a:rPr>
              <a:t>11:00 –  12:00 	</a:t>
            </a:r>
            <a:r>
              <a:rPr altLang="en-US" dirty="0" sz="1200" lang="zh-CN">
                <a:latin typeface="Microsoft YaHei" panose="020B0503020204020204" pitchFamily="34" charset="-122"/>
              </a:rPr>
              <a:t>基建技术</a:t>
            </a:r>
            <a:endParaRPr altLang="zh-CN" dirty="0" sz="1200" lang="en-US">
              <a:latin typeface="Microsoft YaHei" panose="020B0503020204020204" pitchFamily="34" charset="-122"/>
            </a:endParaRPr>
          </a:p>
          <a:p>
            <a:pPr indent="-357505" lvl="0"/>
            <a:r>
              <a:rPr altLang="zh-CN" dirty="0" sz="1200" lang="en-US">
                <a:latin typeface="Microsoft YaHei" panose="020B0503020204020204" pitchFamily="34" charset="-122"/>
              </a:rPr>
              <a:t>		</a:t>
            </a:r>
            <a:r>
              <a:rPr altLang="en-US" dirty="0" sz="1200" lang="zh-CN">
                <a:latin typeface="Microsoft YaHei" panose="020B0503020204020204" pitchFamily="34" charset="-122"/>
              </a:rPr>
              <a:t>专家演讲</a:t>
            </a:r>
            <a:r>
              <a:rPr altLang="zh-CN" dirty="0" sz="1200" lang="en-US">
                <a:latin typeface="Microsoft YaHei" panose="020B0503020204020204" pitchFamily="34" charset="-122"/>
              </a:rPr>
              <a:t>: 	</a:t>
            </a:r>
            <a:r>
              <a:rPr altLang="en-US" dirty="0" sz="1200" lang="zh-CN">
                <a:latin typeface="Microsoft YaHei" panose="020B0503020204020204" pitchFamily="34" charset="-122"/>
              </a:rPr>
              <a:t>全面介绍机遇和挑战，欧洲和非洲某些地区的投资需求，投资和发展的最佳做法</a:t>
            </a:r>
            <a:endParaRPr altLang="zh-CN" dirty="0" sz="1200" lang="en-US">
              <a:latin typeface="Microsoft YaHei" panose="020B0503020204020204" pitchFamily="34" charset="-122"/>
            </a:endParaRPr>
          </a:p>
          <a:p>
            <a:pPr indent="-357505" lvl="0"/>
            <a:endParaRPr altLang="zh-CN" dirty="0" sz="1200" lang="en-US">
              <a:latin typeface="Microsoft YaHei" panose="020B0503020204020204" pitchFamily="34" charset="-122"/>
            </a:endParaRPr>
          </a:p>
          <a:p>
            <a:pPr indent="-357505" lvl="0"/>
            <a:endParaRPr altLang="zh-CN" dirty="0" sz="1200" lang="en-US">
              <a:latin typeface="Microsoft YaHei" panose="020B0503020204020204" pitchFamily="34" charset="-122"/>
            </a:endParaRPr>
          </a:p>
          <a:p>
            <a:pPr indent="-357505" lvl="0"/>
            <a:r>
              <a:rPr altLang="zh-CN" dirty="0" sz="1200" lang="en-US">
                <a:latin typeface="Microsoft YaHei" panose="020B0503020204020204" pitchFamily="34" charset="-122"/>
                <a:sym typeface="幼圆" pitchFamily="49" charset="-122"/>
              </a:rPr>
              <a:t>12:00 –  13:00	</a:t>
            </a:r>
            <a:r>
              <a:rPr altLang="en-US" dirty="0" sz="1200" lang="zh-CN">
                <a:latin typeface="Microsoft YaHei" panose="020B0503020204020204" pitchFamily="34" charset="-122"/>
                <a:sym typeface="幼圆" pitchFamily="49" charset="-122"/>
              </a:rPr>
              <a:t>午休</a:t>
            </a:r>
            <a:endParaRPr altLang="zh-CN" dirty="0" sz="1200" lang="en-US">
              <a:latin typeface="Microsoft YaHei" panose="020B0503020204020204" pitchFamily="34" charset="-122"/>
              <a:sym typeface="幼圆" pitchFamily="49" charset="-122"/>
            </a:endParaRPr>
          </a:p>
          <a:p>
            <a:pPr algn="ctr" indent="-357505" lvl="0"/>
            <a:r>
              <a:rPr altLang="en-US" b="1" dirty="0" sz="2000" lang="zh-CN">
                <a:solidFill>
                  <a:srgbClr val="00B0F0"/>
                </a:solidFill>
                <a:latin typeface="Microsoft YaHei" panose="020B0503020204020204" pitchFamily="34" charset="-122"/>
                <a:sym typeface="幼圆" pitchFamily="49" charset="-122"/>
              </a:rPr>
              <a:t>企业对接</a:t>
            </a:r>
            <a:endParaRPr altLang="zh-CN" b="1" dirty="0" sz="2000" lang="en-US">
              <a:solidFill>
                <a:srgbClr val="00B0F0"/>
              </a:solidFill>
              <a:latin typeface="Microsoft YaHei" panose="020B0503020204020204" pitchFamily="34" charset="-122"/>
              <a:sym typeface="幼圆" pitchFamily="49" charset="-122"/>
            </a:endParaRPr>
          </a:p>
          <a:p>
            <a:pPr algn="ctr" indent="-357505" lvl="0"/>
            <a:endParaRPr altLang="zh-CN" b="1" dirty="0" sz="3600" lang="en-US">
              <a:solidFill>
                <a:srgbClr val="00B0F0"/>
              </a:solidFill>
              <a:latin typeface="Microsoft YaHei" panose="020B0503020204020204" pitchFamily="34" charset="-122"/>
              <a:sym typeface="幼圆" pitchFamily="49" charset="-122"/>
            </a:endParaRPr>
          </a:p>
          <a:p>
            <a:pPr indent="-357505" lvl="0"/>
            <a:r>
              <a:rPr altLang="zh-CN" dirty="0" sz="1200" lang="en-US">
                <a:latin typeface="Microsoft YaHei" panose="020B0503020204020204" pitchFamily="34" charset="-122"/>
              </a:rPr>
              <a:t>13:00-    16:00	</a:t>
            </a:r>
            <a:r>
              <a:rPr altLang="en-US" dirty="0" sz="1200" lang="zh-CN">
                <a:latin typeface="Microsoft YaHei" panose="020B0503020204020204" pitchFamily="34" charset="-122"/>
              </a:rPr>
              <a:t>企业和代表团可以访问地点或商务访问（预先安排）</a:t>
            </a:r>
            <a:endParaRPr altLang="zh-CN" dirty="0" sz="1200" lang="en-US">
              <a:latin typeface="Microsoft YaHei" panose="020B0503020204020204" pitchFamily="34" charset="-122"/>
            </a:endParaRPr>
          </a:p>
          <a:p>
            <a:pPr indent="-357505" lvl="0"/>
            <a:r>
              <a:rPr altLang="zh-CN" dirty="0" sz="1200" lang="en-US">
                <a:latin typeface="Microsoft YaHei" panose="020B0503020204020204" pitchFamily="34" charset="-122"/>
                <a:sym typeface="幼圆" pitchFamily="49" charset="-122"/>
              </a:rPr>
              <a:t>18:00-    20:00	</a:t>
            </a:r>
            <a:r>
              <a:rPr altLang="en-US" dirty="0" sz="1200" lang="zh-CN">
                <a:latin typeface="Microsoft YaHei" panose="020B0503020204020204" pitchFamily="34" charset="-122"/>
                <a:sym typeface="幼圆" pitchFamily="49" charset="-122"/>
              </a:rPr>
              <a:t>为所有代表团，发言人和赞助者举办鸡尾酒会</a:t>
            </a:r>
            <a:endParaRPr altLang="zh-CN" b="1" dirty="0" sz="2000" lang="sv-SE">
              <a:solidFill>
                <a:srgbClr val="00B0F0"/>
              </a:solidFill>
              <a:latin typeface="Microsoft YaHei" panose="020B0503020204020204" pitchFamily="34" charset="-122"/>
              <a:sym typeface="幼圆" pitchFamily="49" charset="-122"/>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16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
            </a:pPr>
            <a:endParaRPr dirty="0" sz="2400" lang="en-US">
              <a:solidFill>
                <a:schemeClr val="accent5"/>
              </a:solidFill>
            </a:endParaRPr>
          </a:p>
          <a:p>
            <a:pPr algn="l" indent="-342900" lvl="0" marL="342900" marR="0" rtl="0">
              <a:lnSpc>
                <a:spcPct val="100000"/>
              </a:lnSpc>
              <a:spcBef>
                <a:spcPts val="0"/>
              </a:spcBef>
              <a:spcAft>
                <a:spcPts val="0"/>
              </a:spcAft>
              <a:buClr>
                <a:srgbClr val="0070C0"/>
              </a:buClr>
              <a:buSzPts val="500"/>
              <a:buFont typeface="Wingdings" panose="05000000000000000000" pitchFamily="2" charset="2"/>
              <a:buChar char="Ø"/>
            </a:pPr>
            <a:endParaRPr b="0" cap="none" dirty="0" sz="2000" i="0" strike="noStrike" u="none">
              <a:solidFill>
                <a:schemeClr val="accent5"/>
              </a:solidFill>
              <a:latin typeface="Arial"/>
              <a:ea typeface="Arial"/>
              <a:cs typeface="Arial"/>
              <a:sym typeface="Arial"/>
            </a:endParaRPr>
          </a:p>
        </p:txBody>
      </p:sp>
      <p:pic>
        <p:nvPicPr>
          <p:cNvPr id="2097164" name="Google Shape;146;p19" descr="促进会1"/>
          <p:cNvPicPr preferRelativeResize="0">
            <a:picLocks noGrp="1"/>
          </p:cNvPicPr>
          <p:nvPr>
            <p:ph type="body" idx="1"/>
          </p:nvPr>
        </p:nvPicPr>
        <p:blipFill rotWithShape="1">
          <a:blip xmlns:r="http://schemas.openxmlformats.org/officeDocument/2006/relationships" r:embed="rId1">
            <a:alphaModFix/>
          </a:blip>
          <a:srcRect/>
          <a:stretch>
            <a:fillRect/>
          </a:stretch>
        </p:blipFill>
        <p:spPr>
          <a:xfrm>
            <a:off x="450215" y="190500"/>
            <a:ext cx="1104900" cy="1092200"/>
          </a:xfrm>
          <a:prstGeom prst="rect"/>
          <a:noFill/>
          <a:ln>
            <a:noFill/>
          </a:ln>
        </p:spPr>
      </p:pic>
    </p:spTree>
  </p:cSld>
  <p:clrMapOvr>
    <a:masterClrMapping/>
  </p:clrMapOvr>
  <p:transition spd="med">
    <p:fade thruBlk="1"/>
  </p:transition>
</p:sld>
</file>

<file path=ppt/theme/theme1.xml><?xml version="1.0" encoding="utf-8"?>
<a:theme xmlns:a="http://schemas.openxmlformats.org/drawingml/2006/main" name="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PowerPoint-presentation</dc:title>
  <dc:creator>Ali Farmandeh</dc:creator>
  <cp:lastModifiedBy>Ali Farmandeh</cp:lastModifiedBy>
  <dcterms:created xsi:type="dcterms:W3CDTF">2019-05-14T04:39:38Z</dcterms:created>
  <dcterms:modified xsi:type="dcterms:W3CDTF">2019-05-14T04:39:38Z</dcterms:modified>
</cp:coreProperties>
</file>